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256" r:id="rId5"/>
    <p:sldId id="291" r:id="rId6"/>
    <p:sldId id="301" r:id="rId7"/>
    <p:sldId id="293" r:id="rId8"/>
    <p:sldId id="294" r:id="rId9"/>
    <p:sldId id="295" r:id="rId10"/>
    <p:sldId id="297" r:id="rId11"/>
    <p:sldId id="298" r:id="rId12"/>
    <p:sldId id="299" r:id="rId13"/>
    <p:sldId id="296" r:id="rId14"/>
    <p:sldId id="300" r:id="rId15"/>
    <p:sldId id="279" r:id="rId16"/>
    <p:sldId id="274" r:id="rId17"/>
  </p:sldIdLst>
  <p:sldSz cx="12192000" cy="6858000"/>
  <p:notesSz cx="1023302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37">
          <p15:clr>
            <a:srgbClr val="A4A3A4"/>
          </p15:clr>
        </p15:guide>
        <p15:guide id="2" pos="32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001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58" autoAdjust="0"/>
    <p:restoredTop sz="94689" autoAdjust="0"/>
  </p:normalViewPr>
  <p:slideViewPr>
    <p:cSldViewPr snapToGrid="0" showGuides="1">
      <p:cViewPr varScale="1">
        <p:scale>
          <a:sx n="67" d="100"/>
          <a:sy n="67" d="100"/>
        </p:scale>
        <p:origin x="1200"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9" d="100"/>
          <a:sy n="69" d="100"/>
        </p:scale>
        <p:origin x="1830" y="72"/>
      </p:cViewPr>
      <p:guideLst>
        <p:guide orient="horz" pos="2237"/>
        <p:guide pos="32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434311" cy="356357"/>
          </a:xfrm>
          <a:prstGeom prst="rect">
            <a:avLst/>
          </a:prstGeom>
        </p:spPr>
        <p:txBody>
          <a:bodyPr vert="horz" lIns="99057" tIns="49528" rIns="99057" bIns="49528" rtlCol="0"/>
          <a:lstStyle>
            <a:lvl1pPr algn="l">
              <a:defRPr sz="1300"/>
            </a:lvl1pPr>
          </a:lstStyle>
          <a:p>
            <a:endParaRPr lang="en-GB"/>
          </a:p>
        </p:txBody>
      </p:sp>
      <p:sp>
        <p:nvSpPr>
          <p:cNvPr id="3" name="Date Placeholder 2"/>
          <p:cNvSpPr>
            <a:spLocks noGrp="1"/>
          </p:cNvSpPr>
          <p:nvPr>
            <p:ph type="dt" sz="quarter" idx="1"/>
          </p:nvPr>
        </p:nvSpPr>
        <p:spPr>
          <a:xfrm>
            <a:off x="5796346" y="1"/>
            <a:ext cx="4434311" cy="356357"/>
          </a:xfrm>
          <a:prstGeom prst="rect">
            <a:avLst/>
          </a:prstGeom>
        </p:spPr>
        <p:txBody>
          <a:bodyPr vert="horz" lIns="99057" tIns="49528" rIns="99057" bIns="49528" rtlCol="0"/>
          <a:lstStyle>
            <a:lvl1pPr algn="r">
              <a:defRPr sz="1300"/>
            </a:lvl1pPr>
          </a:lstStyle>
          <a:p>
            <a:fld id="{3575272A-9B26-49B6-8A30-1B831EC74A1C}" type="datetimeFigureOut">
              <a:rPr lang="en-GB" smtClean="0"/>
              <a:t>15/09/2020</a:t>
            </a:fld>
            <a:endParaRPr lang="en-GB"/>
          </a:p>
        </p:txBody>
      </p:sp>
      <p:sp>
        <p:nvSpPr>
          <p:cNvPr id="4" name="Footer Placeholder 3"/>
          <p:cNvSpPr>
            <a:spLocks noGrp="1"/>
          </p:cNvSpPr>
          <p:nvPr>
            <p:ph type="ftr" sz="quarter" idx="2"/>
          </p:nvPr>
        </p:nvSpPr>
        <p:spPr>
          <a:xfrm>
            <a:off x="0" y="6746119"/>
            <a:ext cx="4434311" cy="356356"/>
          </a:xfrm>
          <a:prstGeom prst="rect">
            <a:avLst/>
          </a:prstGeom>
        </p:spPr>
        <p:txBody>
          <a:bodyPr vert="horz" lIns="99057" tIns="49528" rIns="99057" bIns="49528" rtlCol="0" anchor="b"/>
          <a:lstStyle>
            <a:lvl1pPr algn="l">
              <a:defRPr sz="1300"/>
            </a:lvl1pPr>
          </a:lstStyle>
          <a:p>
            <a:endParaRPr lang="en-GB"/>
          </a:p>
        </p:txBody>
      </p:sp>
      <p:sp>
        <p:nvSpPr>
          <p:cNvPr id="5" name="Slide Number Placeholder 4"/>
          <p:cNvSpPr>
            <a:spLocks noGrp="1"/>
          </p:cNvSpPr>
          <p:nvPr>
            <p:ph type="sldNum" sz="quarter" idx="3"/>
          </p:nvPr>
        </p:nvSpPr>
        <p:spPr>
          <a:xfrm>
            <a:off x="5796346" y="6746119"/>
            <a:ext cx="4434311" cy="356356"/>
          </a:xfrm>
          <a:prstGeom prst="rect">
            <a:avLst/>
          </a:prstGeom>
        </p:spPr>
        <p:txBody>
          <a:bodyPr vert="horz" lIns="99057" tIns="49528" rIns="99057" bIns="49528" rtlCol="0" anchor="b"/>
          <a:lstStyle>
            <a:lvl1pPr algn="r">
              <a:defRPr sz="1300"/>
            </a:lvl1pPr>
          </a:lstStyle>
          <a:p>
            <a:fld id="{EFB72A79-AC1F-4D10-BBE5-E4D2CBF48CCA}" type="slidenum">
              <a:rPr lang="en-GB" smtClean="0"/>
              <a:t>‹N°›</a:t>
            </a:fld>
            <a:endParaRPr lang="en-GB"/>
          </a:p>
        </p:txBody>
      </p:sp>
    </p:spTree>
    <p:extLst>
      <p:ext uri="{BB962C8B-B14F-4D97-AF65-F5344CB8AC3E}">
        <p14:creationId xmlns:p14="http://schemas.microsoft.com/office/powerpoint/2010/main" val="3476476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434311" cy="356357"/>
          </a:xfrm>
          <a:prstGeom prst="rect">
            <a:avLst/>
          </a:prstGeom>
        </p:spPr>
        <p:txBody>
          <a:bodyPr vert="horz" lIns="99057" tIns="49528" rIns="99057" bIns="49528" rtlCol="0"/>
          <a:lstStyle>
            <a:lvl1pPr algn="l">
              <a:defRPr sz="1300"/>
            </a:lvl1pPr>
          </a:lstStyle>
          <a:p>
            <a:endParaRPr lang="en-GB"/>
          </a:p>
        </p:txBody>
      </p:sp>
      <p:sp>
        <p:nvSpPr>
          <p:cNvPr id="3" name="Date Placeholder 2"/>
          <p:cNvSpPr>
            <a:spLocks noGrp="1"/>
          </p:cNvSpPr>
          <p:nvPr>
            <p:ph type="dt" idx="1"/>
          </p:nvPr>
        </p:nvSpPr>
        <p:spPr>
          <a:xfrm>
            <a:off x="5796346" y="1"/>
            <a:ext cx="4434311" cy="356357"/>
          </a:xfrm>
          <a:prstGeom prst="rect">
            <a:avLst/>
          </a:prstGeom>
        </p:spPr>
        <p:txBody>
          <a:bodyPr vert="horz" lIns="99057" tIns="49528" rIns="99057" bIns="49528" rtlCol="0"/>
          <a:lstStyle>
            <a:lvl1pPr algn="r">
              <a:defRPr sz="1300"/>
            </a:lvl1pPr>
          </a:lstStyle>
          <a:p>
            <a:fld id="{85F43E1C-286B-454E-B154-665A9D212606}" type="datetimeFigureOut">
              <a:rPr lang="en-GB" smtClean="0"/>
              <a:t>15/09/2020</a:t>
            </a:fld>
            <a:endParaRPr lang="en-GB"/>
          </a:p>
        </p:txBody>
      </p:sp>
      <p:sp>
        <p:nvSpPr>
          <p:cNvPr id="4" name="Slide Image Placeholder 3"/>
          <p:cNvSpPr>
            <a:spLocks noGrp="1" noRot="1" noChangeAspect="1"/>
          </p:cNvSpPr>
          <p:nvPr>
            <p:ph type="sldImg" idx="2"/>
          </p:nvPr>
        </p:nvSpPr>
        <p:spPr>
          <a:xfrm>
            <a:off x="2986088" y="887413"/>
            <a:ext cx="4260850" cy="2397125"/>
          </a:xfrm>
          <a:prstGeom prst="rect">
            <a:avLst/>
          </a:prstGeom>
          <a:noFill/>
          <a:ln w="12700">
            <a:solidFill>
              <a:prstClr val="black"/>
            </a:solidFill>
          </a:ln>
        </p:spPr>
        <p:txBody>
          <a:bodyPr vert="horz" lIns="99057" tIns="49528" rIns="99057" bIns="49528" rtlCol="0" anchor="ctr"/>
          <a:lstStyle/>
          <a:p>
            <a:endParaRPr lang="en-GB"/>
          </a:p>
        </p:txBody>
      </p:sp>
      <p:sp>
        <p:nvSpPr>
          <p:cNvPr id="5" name="Notes Placeholder 4"/>
          <p:cNvSpPr>
            <a:spLocks noGrp="1"/>
          </p:cNvSpPr>
          <p:nvPr>
            <p:ph type="body" sz="quarter" idx="3"/>
          </p:nvPr>
        </p:nvSpPr>
        <p:spPr>
          <a:xfrm>
            <a:off x="1023303" y="3418066"/>
            <a:ext cx="8186420" cy="2796600"/>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46119"/>
            <a:ext cx="4434311" cy="356356"/>
          </a:xfrm>
          <a:prstGeom prst="rect">
            <a:avLst/>
          </a:prstGeom>
        </p:spPr>
        <p:txBody>
          <a:bodyPr vert="horz" lIns="99057" tIns="49528" rIns="99057" bIns="49528" rtlCol="0" anchor="b"/>
          <a:lstStyle>
            <a:lvl1pPr algn="l">
              <a:defRPr sz="1300"/>
            </a:lvl1pPr>
          </a:lstStyle>
          <a:p>
            <a:endParaRPr lang="en-GB"/>
          </a:p>
        </p:txBody>
      </p:sp>
      <p:sp>
        <p:nvSpPr>
          <p:cNvPr id="7" name="Slide Number Placeholder 6"/>
          <p:cNvSpPr>
            <a:spLocks noGrp="1"/>
          </p:cNvSpPr>
          <p:nvPr>
            <p:ph type="sldNum" sz="quarter" idx="5"/>
          </p:nvPr>
        </p:nvSpPr>
        <p:spPr>
          <a:xfrm>
            <a:off x="5796346" y="6746119"/>
            <a:ext cx="4434311" cy="356356"/>
          </a:xfrm>
          <a:prstGeom prst="rect">
            <a:avLst/>
          </a:prstGeom>
        </p:spPr>
        <p:txBody>
          <a:bodyPr vert="horz" lIns="99057" tIns="49528" rIns="99057" bIns="49528" rtlCol="0" anchor="b"/>
          <a:lstStyle>
            <a:lvl1pPr algn="r">
              <a:defRPr sz="1300"/>
            </a:lvl1pPr>
          </a:lstStyle>
          <a:p>
            <a:fld id="{65C0EC39-E1D8-4F61-9507-83E5DC4990C1}" type="slidenum">
              <a:rPr lang="en-GB" smtClean="0"/>
              <a:t>‹N°›</a:t>
            </a:fld>
            <a:endParaRPr lang="en-GB"/>
          </a:p>
        </p:txBody>
      </p:sp>
    </p:spTree>
    <p:extLst>
      <p:ext uri="{BB962C8B-B14F-4D97-AF65-F5344CB8AC3E}">
        <p14:creationId xmlns:p14="http://schemas.microsoft.com/office/powerpoint/2010/main" val="395024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L'histoire de Bruno, le robot martien</a:t>
            </a:r>
            <a:endParaRPr lang="de-DE" dirty="0"/>
          </a:p>
          <a:p>
            <a:endParaRPr lang="de-DE" dirty="0"/>
          </a:p>
        </p:txBody>
      </p:sp>
      <p:sp>
        <p:nvSpPr>
          <p:cNvPr id="4" name="Foliennummernplatzhalter 3"/>
          <p:cNvSpPr>
            <a:spLocks noGrp="1"/>
          </p:cNvSpPr>
          <p:nvPr>
            <p:ph type="sldNum" sz="quarter" idx="10"/>
          </p:nvPr>
        </p:nvSpPr>
        <p:spPr/>
        <p:txBody>
          <a:bodyPr/>
          <a:lstStyle/>
          <a:p>
            <a:fld id="{65C0EC39-E1D8-4F61-9507-83E5DC4990C1}" type="slidenum">
              <a:rPr lang="en-GB" smtClean="0"/>
              <a:t>1</a:t>
            </a:fld>
            <a:endParaRPr lang="en-GB"/>
          </a:p>
        </p:txBody>
      </p:sp>
    </p:spTree>
    <p:extLst>
      <p:ext uri="{BB962C8B-B14F-4D97-AF65-F5344CB8AC3E}">
        <p14:creationId xmlns:p14="http://schemas.microsoft.com/office/powerpoint/2010/main" val="323407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C8284456-169F-4B33-BA57-766E44837DE7}" type="slidenum">
              <a:rPr lang="fr-FR" altLang="de-DE" smtClean="0">
                <a:solidFill>
                  <a:prstClr val="black"/>
                </a:solidFill>
              </a:rPr>
              <a:pPr eaLnBrk="1" hangingPunct="1"/>
              <a:t>10</a:t>
            </a:fld>
            <a:endParaRPr lang="fr-FR" altLang="de-DE" smtClean="0">
              <a:solidFill>
                <a:prstClr val="black"/>
              </a:solidFill>
            </a:endParaRPr>
          </a:p>
        </p:txBody>
      </p:sp>
      <p:sp>
        <p:nvSpPr>
          <p:cNvPr id="21508" name="Rectangle 2"/>
          <p:cNvSpPr>
            <a:spLocks noGrp="1" noRot="1" noChangeAspect="1" noChangeArrowheads="1" noTextEdit="1"/>
          </p:cNvSpPr>
          <p:nvPr>
            <p:ph type="sldImg"/>
          </p:nvPr>
        </p:nvSpPr>
        <p:spPr>
          <a:xfrm>
            <a:off x="2749550" y="533400"/>
            <a:ext cx="4733925" cy="2662238"/>
          </a:xfrm>
          <a:ln/>
        </p:spPr>
      </p:sp>
      <p:sp>
        <p:nvSpPr>
          <p:cNvPr id="21509" name="Rectangle 3"/>
          <p:cNvSpPr>
            <a:spLocks noGrp="1" noChangeArrowheads="1"/>
          </p:cNvSpPr>
          <p:nvPr>
            <p:ph type="body" idx="1"/>
          </p:nvPr>
        </p:nvSpPr>
        <p:spPr>
          <a:xfrm>
            <a:off x="1363794" y="3373318"/>
            <a:ext cx="7505439" cy="3195949"/>
          </a:xfrm>
          <a:noFill/>
        </p:spPr>
        <p:txBody>
          <a:bodyPr/>
          <a:lstStyle/>
          <a:p>
            <a:r>
              <a:rPr lang="fr-FR" dirty="0"/>
              <a:t>Sarah, le satellite, travaille dans l'espace. Ariane </a:t>
            </a:r>
            <a:r>
              <a:rPr lang="fr-FR" dirty="0" smtClean="0"/>
              <a:t>emmène </a:t>
            </a:r>
            <a:r>
              <a:rPr lang="fr-FR" dirty="0"/>
              <a:t>les satellites </a:t>
            </a:r>
            <a:r>
              <a:rPr lang="fr-FR" dirty="0" smtClean="0"/>
              <a:t>très haut au-dessus </a:t>
            </a:r>
            <a:r>
              <a:rPr lang="fr-FR" dirty="0"/>
              <a:t>de l'atmosphère terrestre. Chaque jour, Sarah se déplace autour de la Terre et recueille des messages spéciaux. Elle s'assure ensuite qu'ils sont renvoyés au bon endroit sur terre - presque comme un facteur. L'envoi de messages est le passe-temps favori de Sarah. </a:t>
            </a:r>
            <a:endParaRPr lang="fr-FR" dirty="0" smtClean="0"/>
          </a:p>
          <a:p>
            <a:endParaRPr lang="fr-FR" dirty="0"/>
          </a:p>
          <a:p>
            <a:r>
              <a:rPr lang="fr-FR" dirty="0" smtClean="0"/>
              <a:t>Lorsque </a:t>
            </a:r>
            <a:r>
              <a:rPr lang="fr-FR" dirty="0"/>
              <a:t>Hanna, le téléphone portable à Paris, veut parler à Herbert, le téléphone portable à Toulouse, Hanna en informe Sarah. Comme Sarah est très haut dans le ciel, elle peut voir Herbert et lui dit que Hanna veut lui parler. De cette façon, il nous est possible de parler à des personnes qui sont loin. Sarah distribue également des informations à nos télévisions afin que nous puissions regarder nos programmes préférés</a:t>
            </a:r>
            <a:r>
              <a:rPr lang="fr-FR" dirty="0" smtClean="0"/>
              <a:t>.</a:t>
            </a:r>
          </a:p>
          <a:p>
            <a:endParaRPr lang="de-DE" dirty="0"/>
          </a:p>
          <a:p>
            <a:r>
              <a:rPr lang="fr-FR" dirty="0"/>
              <a:t>Un jour, Karl s'est dit : "Sarah distribue </a:t>
            </a:r>
            <a:r>
              <a:rPr lang="fr-FR" dirty="0" smtClean="0"/>
              <a:t>des </a:t>
            </a:r>
            <a:r>
              <a:rPr lang="fr-FR" dirty="0"/>
              <a:t>nouvelles dans le monde entier. Je me demande si elle peut faire autre chose pour nous aider". En fait, Sarah nous aide également à établir les prévisions météorologiques et fournit nos systèmes de navigation dans la voiture.</a:t>
            </a:r>
            <a:endParaRPr lang="de-DE" dirty="0"/>
          </a:p>
          <a:p>
            <a:endParaRPr lang="de-DE" altLang="de-DE" dirty="0"/>
          </a:p>
        </p:txBody>
      </p:sp>
    </p:spTree>
    <p:extLst>
      <p:ext uri="{BB962C8B-B14F-4D97-AF65-F5344CB8AC3E}">
        <p14:creationId xmlns:p14="http://schemas.microsoft.com/office/powerpoint/2010/main" val="1042845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533DBAD7-849A-4298-A54A-A163102E7C96}" type="slidenum">
              <a:rPr lang="fr-FR" altLang="de-DE" smtClean="0">
                <a:solidFill>
                  <a:prstClr val="black"/>
                </a:solidFill>
              </a:rPr>
              <a:pPr eaLnBrk="1" hangingPunct="1"/>
              <a:t>11</a:t>
            </a:fld>
            <a:endParaRPr lang="fr-FR" altLang="de-DE" smtClean="0">
              <a:solidFill>
                <a:prstClr val="black"/>
              </a:solidFill>
            </a:endParaRPr>
          </a:p>
        </p:txBody>
      </p:sp>
      <p:sp>
        <p:nvSpPr>
          <p:cNvPr id="25604" name="Rectangle 2"/>
          <p:cNvSpPr>
            <a:spLocks noGrp="1" noRot="1" noChangeAspect="1" noChangeArrowheads="1" noTextEdit="1"/>
          </p:cNvSpPr>
          <p:nvPr>
            <p:ph type="sldImg"/>
          </p:nvPr>
        </p:nvSpPr>
        <p:spPr>
          <a:xfrm>
            <a:off x="2749550" y="533400"/>
            <a:ext cx="4733925" cy="2662238"/>
          </a:xfrm>
          <a:ln/>
        </p:spPr>
      </p:sp>
      <p:sp>
        <p:nvSpPr>
          <p:cNvPr id="25605" name="Rectangle 3"/>
          <p:cNvSpPr>
            <a:spLocks noGrp="1" noChangeArrowheads="1"/>
          </p:cNvSpPr>
          <p:nvPr>
            <p:ph type="body" idx="1"/>
          </p:nvPr>
        </p:nvSpPr>
        <p:spPr>
          <a:xfrm>
            <a:off x="819192" y="3373318"/>
            <a:ext cx="8702191" cy="3254337"/>
          </a:xfrm>
          <a:noFill/>
        </p:spPr>
        <p:txBody>
          <a:bodyPr/>
          <a:lstStyle/>
          <a:p>
            <a:pPr>
              <a:lnSpc>
                <a:spcPct val="80000"/>
              </a:lnSpc>
            </a:pPr>
            <a:r>
              <a:rPr lang="fr-FR" dirty="0"/>
              <a:t>Bruno était ravi. Il pouvait non seulement faire de nombreuses découvertes nouvelles et importantes pour Karl, mais il avait aussi trouvé un nouvel ami. Aujourd'hui encore, Bruno voyage à travers Mars et chaque fois qu'il trouve quelque chose d'intéressant, il appelle Sarah, qui envoie un message à Karl à Nice.</a:t>
            </a:r>
            <a:endParaRPr lang="de-DE" dirty="0"/>
          </a:p>
          <a:p>
            <a:pPr eaLnBrk="1" hangingPunct="1">
              <a:lnSpc>
                <a:spcPct val="80000"/>
              </a:lnSpc>
            </a:pPr>
            <a:endParaRPr lang="en-US" altLang="de-DE" dirty="0"/>
          </a:p>
          <a:p>
            <a:pPr eaLnBrk="1" hangingPunct="1">
              <a:lnSpc>
                <a:spcPct val="80000"/>
              </a:lnSpc>
            </a:pPr>
            <a:endParaRPr lang="fr-FR" altLang="de-DE" sz="1100" i="1" dirty="0"/>
          </a:p>
        </p:txBody>
      </p:sp>
    </p:spTree>
    <p:extLst>
      <p:ext uri="{BB962C8B-B14F-4D97-AF65-F5344CB8AC3E}">
        <p14:creationId xmlns:p14="http://schemas.microsoft.com/office/powerpoint/2010/main" val="4256578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C'était très agréable de rencontrer Bruno la semaine dernière sur Mars. Voici une photo où vous pouvez nous voir, mes amis et moi, ensemble avec Bruno sur Mars ! </a:t>
            </a:r>
            <a:endParaRPr lang="de-DE" dirty="0"/>
          </a:p>
          <a:p>
            <a:endParaRPr lang="de-DE" dirty="0"/>
          </a:p>
        </p:txBody>
      </p:sp>
      <p:sp>
        <p:nvSpPr>
          <p:cNvPr id="4" name="Foliennummernplatzhalter 3"/>
          <p:cNvSpPr>
            <a:spLocks noGrp="1"/>
          </p:cNvSpPr>
          <p:nvPr>
            <p:ph type="sldNum" sz="quarter" idx="10"/>
          </p:nvPr>
        </p:nvSpPr>
        <p:spPr/>
        <p:txBody>
          <a:bodyPr/>
          <a:lstStyle/>
          <a:p>
            <a:fld id="{65C0EC39-E1D8-4F61-9507-83E5DC4990C1}" type="slidenum">
              <a:rPr lang="en-GB" smtClean="0"/>
              <a:t>12</a:t>
            </a:fld>
            <a:endParaRPr lang="en-GB"/>
          </a:p>
        </p:txBody>
      </p:sp>
    </p:spTree>
    <p:extLst>
      <p:ext uri="{BB962C8B-B14F-4D97-AF65-F5344CB8AC3E}">
        <p14:creationId xmlns:p14="http://schemas.microsoft.com/office/powerpoint/2010/main" val="2778049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5C0EC39-E1D8-4F61-9507-83E5DC4990C1}" type="slidenum">
              <a:rPr lang="en-GB" smtClean="0"/>
              <a:t>13</a:t>
            </a:fld>
            <a:endParaRPr lang="en-GB"/>
          </a:p>
        </p:txBody>
      </p:sp>
    </p:spTree>
    <p:extLst>
      <p:ext uri="{BB962C8B-B14F-4D97-AF65-F5344CB8AC3E}">
        <p14:creationId xmlns:p14="http://schemas.microsoft.com/office/powerpoint/2010/main" val="81983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FEE799A2-8F87-40D9-BA58-473690F26AD8}" type="slidenum">
              <a:rPr lang="fr-FR" altLang="de-DE" smtClean="0">
                <a:solidFill>
                  <a:prstClr val="black"/>
                </a:solidFill>
              </a:rPr>
              <a:pPr eaLnBrk="1" hangingPunct="1"/>
              <a:t>2</a:t>
            </a:fld>
            <a:endParaRPr lang="fr-FR" altLang="de-DE" smtClean="0">
              <a:solidFill>
                <a:prstClr val="black"/>
              </a:solidFill>
            </a:endParaRPr>
          </a:p>
        </p:txBody>
      </p:sp>
      <p:sp>
        <p:nvSpPr>
          <p:cNvPr id="16388" name="Rectangle 2"/>
          <p:cNvSpPr>
            <a:spLocks noGrp="1" noRot="1" noChangeAspect="1" noChangeArrowheads="1" noTextEdit="1"/>
          </p:cNvSpPr>
          <p:nvPr>
            <p:ph type="sldImg"/>
          </p:nvPr>
        </p:nvSpPr>
        <p:spPr>
          <a:xfrm>
            <a:off x="2749550" y="533400"/>
            <a:ext cx="4733925" cy="2662238"/>
          </a:xfrm>
          <a:ln/>
        </p:spPr>
      </p:sp>
      <p:sp>
        <p:nvSpPr>
          <p:cNvPr id="16389" name="Rectangle 3"/>
          <p:cNvSpPr>
            <a:spLocks noGrp="1" noChangeArrowheads="1"/>
          </p:cNvSpPr>
          <p:nvPr>
            <p:ph type="body" idx="1"/>
          </p:nvPr>
        </p:nvSpPr>
        <p:spPr>
          <a:xfrm>
            <a:off x="1363794" y="3373318"/>
            <a:ext cx="7505439" cy="3195949"/>
          </a:xfrm>
          <a:noFill/>
        </p:spPr>
        <p:txBody>
          <a:bodyPr/>
          <a:lstStyle/>
          <a:p>
            <a:r>
              <a:rPr lang="fr-FR" dirty="0"/>
              <a:t>Il y a quelques jours, j'ai fait un voyage très excitant dans un endroit très éloigné. Je suis allé voir mes amis dans l'espace. Quelqu'un </a:t>
            </a:r>
            <a:r>
              <a:rPr lang="fr-FR" dirty="0" err="1"/>
              <a:t>sait-il</a:t>
            </a:r>
            <a:r>
              <a:rPr lang="fr-FR" dirty="0"/>
              <a:t> où se trouve l'univers ? </a:t>
            </a:r>
            <a:endParaRPr lang="de-DE" dirty="0"/>
          </a:p>
          <a:p>
            <a:pPr eaLnBrk="1" hangingPunct="1"/>
            <a:endParaRPr lang="fr-FR" altLang="de-DE" dirty="0" smtClean="0"/>
          </a:p>
          <a:p>
            <a:pPr eaLnBrk="1" hangingPunct="1"/>
            <a:endParaRPr lang="fr-FR" altLang="de-DE" dirty="0" smtClean="0"/>
          </a:p>
        </p:txBody>
      </p:sp>
    </p:spTree>
    <p:extLst>
      <p:ext uri="{BB962C8B-B14F-4D97-AF65-F5344CB8AC3E}">
        <p14:creationId xmlns:p14="http://schemas.microsoft.com/office/powerpoint/2010/main" val="61878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Et savez-vous aussi quelles sont les planètes qui se trouvent dans l'espace ? Mars est la planète la plus proche de la Terre. Vous avez peut-être entendu parler de Jupiter, Saturne ou Mercure. Toutes ces planètes tournent autour du Soleil.</a:t>
            </a:r>
            <a:endParaRPr lang="de-DE" dirty="0"/>
          </a:p>
          <a:p>
            <a:endParaRPr lang="de-DE" dirty="0"/>
          </a:p>
          <a:p>
            <a:endParaRPr lang="fr-FR" dirty="0"/>
          </a:p>
        </p:txBody>
      </p:sp>
      <p:sp>
        <p:nvSpPr>
          <p:cNvPr id="4" name="Espace réservé du numéro de diapositive 3"/>
          <p:cNvSpPr>
            <a:spLocks noGrp="1"/>
          </p:cNvSpPr>
          <p:nvPr>
            <p:ph type="sldNum" sz="quarter" idx="10"/>
          </p:nvPr>
        </p:nvSpPr>
        <p:spPr/>
        <p:txBody>
          <a:bodyPr/>
          <a:lstStyle/>
          <a:p>
            <a:fld id="{65C0EC39-E1D8-4F61-9507-83E5DC4990C1}" type="slidenum">
              <a:rPr lang="en-GB" smtClean="0"/>
              <a:t>3</a:t>
            </a:fld>
            <a:endParaRPr lang="en-GB"/>
          </a:p>
        </p:txBody>
      </p:sp>
    </p:spTree>
    <p:extLst>
      <p:ext uri="{BB962C8B-B14F-4D97-AF65-F5344CB8AC3E}">
        <p14:creationId xmlns:p14="http://schemas.microsoft.com/office/powerpoint/2010/main" val="31060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5450D659-284E-4B87-B696-95437AAAE034}" type="slidenum">
              <a:rPr lang="fr-FR" altLang="de-DE" smtClean="0">
                <a:solidFill>
                  <a:prstClr val="black"/>
                </a:solidFill>
              </a:rPr>
              <a:pPr eaLnBrk="1" hangingPunct="1"/>
              <a:t>4</a:t>
            </a:fld>
            <a:endParaRPr lang="fr-FR" altLang="de-DE" smtClean="0">
              <a:solidFill>
                <a:prstClr val="black"/>
              </a:solidFill>
            </a:endParaRPr>
          </a:p>
        </p:txBody>
      </p:sp>
      <p:sp>
        <p:nvSpPr>
          <p:cNvPr id="18436" name="Rectangle 2"/>
          <p:cNvSpPr>
            <a:spLocks noGrp="1" noRot="1" noChangeAspect="1" noChangeArrowheads="1" noTextEdit="1"/>
          </p:cNvSpPr>
          <p:nvPr>
            <p:ph type="sldImg"/>
          </p:nvPr>
        </p:nvSpPr>
        <p:spPr>
          <a:xfrm>
            <a:off x="2751138" y="533400"/>
            <a:ext cx="4737100" cy="2663825"/>
          </a:xfrm>
          <a:ln/>
        </p:spPr>
      </p:sp>
      <p:sp>
        <p:nvSpPr>
          <p:cNvPr id="18437" name="Rectangle 3"/>
          <p:cNvSpPr>
            <a:spLocks noGrp="1" noChangeArrowheads="1"/>
          </p:cNvSpPr>
          <p:nvPr>
            <p:ph type="body" idx="1"/>
          </p:nvPr>
        </p:nvSpPr>
        <p:spPr>
          <a:xfrm>
            <a:off x="1361506" y="3373317"/>
            <a:ext cx="7510015" cy="2694688"/>
          </a:xfrm>
          <a:noFill/>
        </p:spPr>
        <p:txBody>
          <a:bodyPr/>
          <a:lstStyle/>
          <a:p>
            <a:r>
              <a:rPr lang="fr-FR" dirty="0"/>
              <a:t>Quel chemin nous mène à Mars ? Nous avons volé dans une énorme fusée appelée Ariane. Elle pèse environ 150 éléphants et sa hauteur atteint la moitié d'un terrain de football ! </a:t>
            </a:r>
            <a:endParaRPr lang="de-DE" dirty="0"/>
          </a:p>
          <a:p>
            <a:r>
              <a:rPr lang="de-DE" altLang="de-DE" dirty="0" smtClean="0"/>
              <a:t> </a:t>
            </a:r>
            <a:endParaRPr lang="fr-FR" altLang="de-DE" dirty="0" smtClean="0"/>
          </a:p>
          <a:p>
            <a:pPr eaLnBrk="1" hangingPunct="1">
              <a:lnSpc>
                <a:spcPct val="80000"/>
              </a:lnSpc>
            </a:pPr>
            <a:endParaRPr lang="fr-FR" altLang="de-DE" dirty="0" smtClean="0"/>
          </a:p>
        </p:txBody>
      </p:sp>
    </p:spTree>
    <p:extLst>
      <p:ext uri="{BB962C8B-B14F-4D97-AF65-F5344CB8AC3E}">
        <p14:creationId xmlns:p14="http://schemas.microsoft.com/office/powerpoint/2010/main" val="3288825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xfrm>
            <a:off x="2749550" y="533400"/>
            <a:ext cx="4733925" cy="2662238"/>
          </a:xfrm>
          <a:ln/>
        </p:spPr>
      </p:sp>
      <p:sp>
        <p:nvSpPr>
          <p:cNvPr id="19459" name="Espace réservé des commentaires 2"/>
          <p:cNvSpPr>
            <a:spLocks noGrp="1"/>
          </p:cNvSpPr>
          <p:nvPr>
            <p:ph type="body" idx="1"/>
          </p:nvPr>
        </p:nvSpPr>
        <p:spPr>
          <a:noFill/>
        </p:spPr>
        <p:txBody>
          <a:bodyPr/>
          <a:lstStyle/>
          <a:p>
            <a:r>
              <a:rPr lang="fr-FR" dirty="0"/>
              <a:t>(Vidéo d'un lancement de la fusée Ariane 5). </a:t>
            </a:r>
            <a:endParaRPr lang="de-DE" dirty="0"/>
          </a:p>
          <a:p>
            <a:r>
              <a:rPr lang="fr-FR" dirty="0"/>
              <a:t>Le lancement de la fusée était vraiment passionnant. Puis nous avons volé de plus en plus haut, très rapidement...</a:t>
            </a:r>
            <a:endParaRPr lang="de-DE" dirty="0"/>
          </a:p>
          <a:p>
            <a:endParaRPr lang="fr-FR" altLang="de-DE" dirty="0" smtClean="0"/>
          </a:p>
        </p:txBody>
      </p:sp>
      <p:sp>
        <p:nvSpPr>
          <p:cNvPr id="19460" name="Espace réservé du numéro de diapositive 3"/>
          <p:cNvSpPr>
            <a:spLocks noGrp="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4A451554-CF5B-4099-8545-230D1342C140}" type="slidenum">
              <a:rPr lang="fr-FR" altLang="de-DE" smtClean="0">
                <a:solidFill>
                  <a:prstClr val="black"/>
                </a:solidFill>
              </a:rPr>
              <a:pPr eaLnBrk="1" hangingPunct="1"/>
              <a:t>5</a:t>
            </a:fld>
            <a:endParaRPr lang="fr-FR" altLang="de-DE" smtClean="0">
              <a:solidFill>
                <a:prstClr val="black"/>
              </a:solidFill>
            </a:endParaRPr>
          </a:p>
        </p:txBody>
      </p:sp>
    </p:spTree>
    <p:extLst>
      <p:ext uri="{BB962C8B-B14F-4D97-AF65-F5344CB8AC3E}">
        <p14:creationId xmlns:p14="http://schemas.microsoft.com/office/powerpoint/2010/main" val="1071103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xfrm>
            <a:off x="2749550" y="533400"/>
            <a:ext cx="4733925" cy="2662238"/>
          </a:xfrm>
          <a:ln/>
        </p:spPr>
      </p:sp>
      <p:sp>
        <p:nvSpPr>
          <p:cNvPr id="20483" name="Espace réservé des commentaires 2"/>
          <p:cNvSpPr>
            <a:spLocks noGrp="1"/>
          </p:cNvSpPr>
          <p:nvPr>
            <p:ph type="body" idx="1"/>
          </p:nvPr>
        </p:nvSpPr>
        <p:spPr>
          <a:noFill/>
        </p:spPr>
        <p:txBody>
          <a:bodyPr/>
          <a:lstStyle/>
          <a:p>
            <a:r>
              <a:rPr lang="fr-FR" dirty="0"/>
              <a:t>Nous sommes allés dans un endroit où il n'y a pas d'écoles, pas de maisons et pas de gens ! Cet endroit s'appelle Mars. </a:t>
            </a:r>
            <a:endParaRPr lang="de-DE" dirty="0"/>
          </a:p>
          <a:p>
            <a:r>
              <a:rPr lang="fr-FR" dirty="0"/>
              <a:t>Les humains ne peuvent pas vivre sur Mars, mais nous y avons quand même rendu visite à quelqu'un : notre ami Bruno. Bruno est un explorateur très intelligent qui aide le scientifique Karl à en savoir plus sur l'espace. Je vais maintenant vous raconter l'histoire d'Ariane, de Bruno, de Karl et de leur amie Sarah, le satellite.</a:t>
            </a:r>
            <a:endParaRPr lang="de-DE" dirty="0"/>
          </a:p>
          <a:p>
            <a:endParaRPr lang="fr-FR" altLang="de-DE" dirty="0" smtClean="0"/>
          </a:p>
        </p:txBody>
      </p:sp>
      <p:sp>
        <p:nvSpPr>
          <p:cNvPr id="20484" name="Espace réservé du numéro de diapositive 3"/>
          <p:cNvSpPr>
            <a:spLocks noGrp="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B92D29D9-BC92-40BE-9D8B-35A50F9EC59C}" type="slidenum">
              <a:rPr lang="fr-FR" altLang="de-DE" smtClean="0">
                <a:solidFill>
                  <a:prstClr val="black"/>
                </a:solidFill>
              </a:rPr>
              <a:pPr eaLnBrk="1" hangingPunct="1"/>
              <a:t>6</a:t>
            </a:fld>
            <a:endParaRPr lang="fr-FR" altLang="de-DE" smtClean="0">
              <a:solidFill>
                <a:prstClr val="black"/>
              </a:solidFill>
            </a:endParaRPr>
          </a:p>
        </p:txBody>
      </p:sp>
    </p:spTree>
    <p:extLst>
      <p:ext uri="{BB962C8B-B14F-4D97-AF65-F5344CB8AC3E}">
        <p14:creationId xmlns:p14="http://schemas.microsoft.com/office/powerpoint/2010/main" val="59248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xfrm>
            <a:off x="2749550" y="533400"/>
            <a:ext cx="4733925" cy="2662238"/>
          </a:xfrm>
          <a:ln/>
        </p:spPr>
      </p:sp>
      <p:sp>
        <p:nvSpPr>
          <p:cNvPr id="22531" name="Espace réservé des commentaires 2"/>
          <p:cNvSpPr>
            <a:spLocks noGrp="1"/>
          </p:cNvSpPr>
          <p:nvPr>
            <p:ph type="body" idx="1"/>
          </p:nvPr>
        </p:nvSpPr>
        <p:spPr>
          <a:noFill/>
        </p:spPr>
        <p:txBody>
          <a:bodyPr/>
          <a:lstStyle/>
          <a:p>
            <a:r>
              <a:rPr lang="fr-FR" dirty="0"/>
              <a:t>Eh bien, il y a encore des parties de l'espace dont nous ne savons rien. Certaines personnes pensent même qu'il y a d'étranges créatures appelées Martiens qui peuplent la planète Mars. Mais ces Martiens n'ont jamais été aperçus. Quand on y pense, personne ne savait vraiment à quoi ressemblait Mars. Karl a donc décidé d'envoyer son meilleur explorateur, Bruno, dans le voyage le plus aventureux de sa vie.</a:t>
            </a:r>
            <a:endParaRPr lang="de-DE" dirty="0"/>
          </a:p>
          <a:p>
            <a:r>
              <a:rPr lang="fr-FR" dirty="0"/>
              <a:t> </a:t>
            </a:r>
            <a:endParaRPr lang="de-DE" dirty="0"/>
          </a:p>
          <a:p>
            <a:r>
              <a:rPr lang="fr-FR" dirty="0"/>
              <a:t>Le jour où Ariane a emmené Bruno sur Mars, Bruno était très excité. Il n'avait jamais été aussi loin de chez lui auparavant et il savait déjà que Karl lui manquerait beaucoup. Mais il ne s'est pas inquiété, car il a d'autant plus apprécié la découverte ! Karl a dit au revoir à Ariane et à Bruno et ils se sont envolés, haut dans le ciel, de plus en plus haut, de plus en plus haut...</a:t>
            </a:r>
            <a:endParaRPr lang="de-DE" dirty="0"/>
          </a:p>
          <a:p>
            <a:endParaRPr lang="fr-FR" altLang="de-DE" dirty="0" smtClean="0"/>
          </a:p>
        </p:txBody>
      </p:sp>
      <p:sp>
        <p:nvSpPr>
          <p:cNvPr id="22532" name="Espace réservé du numéro de diapositive 3"/>
          <p:cNvSpPr>
            <a:spLocks noGrp="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E6FC7946-5BFD-4B3D-80AA-246AE674EA35}" type="slidenum">
              <a:rPr lang="fr-FR" altLang="de-DE" smtClean="0">
                <a:solidFill>
                  <a:prstClr val="black"/>
                </a:solidFill>
              </a:rPr>
              <a:pPr eaLnBrk="1" hangingPunct="1"/>
              <a:t>7</a:t>
            </a:fld>
            <a:endParaRPr lang="fr-FR" altLang="de-DE" dirty="0" smtClean="0">
              <a:solidFill>
                <a:prstClr val="black"/>
              </a:solidFill>
            </a:endParaRPr>
          </a:p>
        </p:txBody>
      </p:sp>
    </p:spTree>
    <p:extLst>
      <p:ext uri="{BB962C8B-B14F-4D97-AF65-F5344CB8AC3E}">
        <p14:creationId xmlns:p14="http://schemas.microsoft.com/office/powerpoint/2010/main" val="3088014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xfrm>
            <a:off x="2749550" y="533400"/>
            <a:ext cx="4733925" cy="2662238"/>
          </a:xfrm>
          <a:ln/>
        </p:spPr>
      </p:sp>
      <p:sp>
        <p:nvSpPr>
          <p:cNvPr id="23555" name="Espace réservé des commentaires 2"/>
          <p:cNvSpPr>
            <a:spLocks noGrp="1"/>
          </p:cNvSpPr>
          <p:nvPr>
            <p:ph type="body" idx="1"/>
          </p:nvPr>
        </p:nvSpPr>
        <p:spPr>
          <a:noFill/>
        </p:spPr>
        <p:txBody>
          <a:bodyPr/>
          <a:lstStyle/>
          <a:p>
            <a:r>
              <a:rPr lang="fr-FR" dirty="0"/>
              <a:t>En volant de plus en plus haut, Bruno pouvait voir sa ville natale devenir de plus en plus petite. Puis comment la France entière et finalement le monde entier sont devenus si petits qu'il ne pouvait plus les voir à l'œil nu. "Oh mon Dieu" se dit-il, "comment puis-je raconter à Karl toutes mes aventures alors que je suis si loin ?" Après une éternité, comme cela semblait être le cas pour Bruno, Ariane et Bruno se sont finalement posés sur Mars. </a:t>
            </a:r>
            <a:endParaRPr lang="fr-FR" dirty="0" smtClean="0"/>
          </a:p>
          <a:p>
            <a:endParaRPr lang="fr-FR" dirty="0"/>
          </a:p>
          <a:p>
            <a:r>
              <a:rPr lang="fr-FR" dirty="0" smtClean="0"/>
              <a:t>Quand </a:t>
            </a:r>
            <a:r>
              <a:rPr lang="fr-FR" dirty="0"/>
              <a:t>Bruno a marché sur le sol, il a senti du sable sous lui - comme sur une plage ! Il avait hâte de commencer à découvrir. "Avant de commencer, Bruno" dit Ariane, "j'aimerais te présenter quelqu'un. Bruno se demandait si Ariane connaissait des Martiens ! Ariane a donné un petit coup de sifflet et a dit : "Lève les yeux, Bruno." Bruno a levé les yeux et, au-dessus d'eux, un magnifique insecte high-tech est apparu. </a:t>
            </a:r>
            <a:endParaRPr lang="de-DE" dirty="0"/>
          </a:p>
          <a:p>
            <a:endParaRPr lang="fr-FR" altLang="de-DE" dirty="0" smtClean="0"/>
          </a:p>
        </p:txBody>
      </p:sp>
      <p:sp>
        <p:nvSpPr>
          <p:cNvPr id="23556" name="Espace réservé du numéro de diapositive 3"/>
          <p:cNvSpPr>
            <a:spLocks noGrp="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36346D1F-E86D-4A69-9042-5D00F8150EDB}" type="slidenum">
              <a:rPr lang="fr-FR" altLang="de-DE" smtClean="0">
                <a:solidFill>
                  <a:prstClr val="black"/>
                </a:solidFill>
              </a:rPr>
              <a:pPr eaLnBrk="1" hangingPunct="1"/>
              <a:t>8</a:t>
            </a:fld>
            <a:endParaRPr lang="fr-FR" altLang="de-DE" smtClean="0">
              <a:solidFill>
                <a:prstClr val="black"/>
              </a:solidFill>
            </a:endParaRPr>
          </a:p>
        </p:txBody>
      </p:sp>
    </p:spTree>
    <p:extLst>
      <p:ext uri="{BB962C8B-B14F-4D97-AF65-F5344CB8AC3E}">
        <p14:creationId xmlns:p14="http://schemas.microsoft.com/office/powerpoint/2010/main" val="743667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xfrm>
            <a:off x="2749550" y="533400"/>
            <a:ext cx="4733925" cy="2662238"/>
          </a:xfrm>
          <a:ln/>
        </p:spPr>
      </p:sp>
      <p:sp>
        <p:nvSpPr>
          <p:cNvPr id="24579" name="Espace réservé des commentaires 2"/>
          <p:cNvSpPr>
            <a:spLocks noGrp="1"/>
          </p:cNvSpPr>
          <p:nvPr>
            <p:ph type="body" idx="1"/>
          </p:nvPr>
        </p:nvSpPr>
        <p:spPr>
          <a:noFill/>
        </p:spPr>
        <p:txBody>
          <a:bodyPr/>
          <a:lstStyle/>
          <a:p>
            <a:r>
              <a:rPr lang="fr-FR" dirty="0"/>
              <a:t>"Salut Bruno, je suis Sarah</a:t>
            </a:r>
            <a:r>
              <a:rPr lang="fr-FR" dirty="0" smtClean="0"/>
              <a:t>", </a:t>
            </a:r>
            <a:r>
              <a:rPr lang="fr-FR" dirty="0"/>
              <a:t>"quand tu veux parler à Karl de tes dernières découvertes, siffle </a:t>
            </a:r>
            <a:r>
              <a:rPr lang="fr-FR" dirty="0" smtClean="0"/>
              <a:t>moi </a:t>
            </a:r>
            <a:r>
              <a:rPr lang="fr-FR" dirty="0"/>
              <a:t>et je transmettrai ton message à la Terre pour toi. Je vous vois tous les deux d'ici !" </a:t>
            </a:r>
            <a:endParaRPr lang="de-DE" dirty="0"/>
          </a:p>
          <a:p>
            <a:endParaRPr lang="fr-FR" altLang="de-DE" dirty="0" smtClean="0"/>
          </a:p>
        </p:txBody>
      </p:sp>
      <p:sp>
        <p:nvSpPr>
          <p:cNvPr id="24580" name="Espace réservé du numéro de diapositive 3"/>
          <p:cNvSpPr>
            <a:spLocks noGrp="1"/>
          </p:cNvSpPr>
          <p:nvPr>
            <p:ph type="sldNum" sz="quarter" idx="5"/>
          </p:nvPr>
        </p:nvSpPr>
        <p:spPr>
          <a:noFill/>
        </p:spPr>
        <p:txBody>
          <a:bodyPr/>
          <a:lstStyle>
            <a:lvl1pPr defTabSz="1073117" eaLnBrk="0" hangingPunct="0">
              <a:defRPr>
                <a:solidFill>
                  <a:schemeClr val="tx1"/>
                </a:solidFill>
                <a:latin typeface="Arial" charset="0"/>
              </a:defRPr>
            </a:lvl1pPr>
            <a:lvl2pPr marL="804838" indent="-309553" defTabSz="1073117" eaLnBrk="0" hangingPunct="0">
              <a:defRPr>
                <a:solidFill>
                  <a:schemeClr val="tx1"/>
                </a:solidFill>
                <a:latin typeface="Arial" charset="0"/>
              </a:defRPr>
            </a:lvl2pPr>
            <a:lvl3pPr marL="1238212" indent="-247642" defTabSz="1073117" eaLnBrk="0" hangingPunct="0">
              <a:defRPr>
                <a:solidFill>
                  <a:schemeClr val="tx1"/>
                </a:solidFill>
                <a:latin typeface="Arial" charset="0"/>
              </a:defRPr>
            </a:lvl3pPr>
            <a:lvl4pPr marL="1733497" indent="-247642" defTabSz="1073117" eaLnBrk="0" hangingPunct="0">
              <a:defRPr>
                <a:solidFill>
                  <a:schemeClr val="tx1"/>
                </a:solidFill>
                <a:latin typeface="Arial" charset="0"/>
              </a:defRPr>
            </a:lvl4pPr>
            <a:lvl5pPr marL="2228781" indent="-247642" defTabSz="1073117" eaLnBrk="0" hangingPunct="0">
              <a:defRPr>
                <a:solidFill>
                  <a:schemeClr val="tx1"/>
                </a:solidFill>
                <a:latin typeface="Arial" charset="0"/>
              </a:defRPr>
            </a:lvl5pPr>
            <a:lvl6pPr marL="2724066" indent="-247642" algn="ctr" defTabSz="1073117" eaLnBrk="0" fontAlgn="base" hangingPunct="0">
              <a:lnSpc>
                <a:spcPct val="95000"/>
              </a:lnSpc>
              <a:spcBef>
                <a:spcPct val="50000"/>
              </a:spcBef>
              <a:spcAft>
                <a:spcPct val="0"/>
              </a:spcAft>
              <a:defRPr>
                <a:solidFill>
                  <a:schemeClr val="tx1"/>
                </a:solidFill>
                <a:latin typeface="Arial" charset="0"/>
              </a:defRPr>
            </a:lvl6pPr>
            <a:lvl7pPr marL="3219351" indent="-247642" algn="ctr" defTabSz="1073117" eaLnBrk="0" fontAlgn="base" hangingPunct="0">
              <a:lnSpc>
                <a:spcPct val="95000"/>
              </a:lnSpc>
              <a:spcBef>
                <a:spcPct val="50000"/>
              </a:spcBef>
              <a:spcAft>
                <a:spcPct val="0"/>
              </a:spcAft>
              <a:defRPr>
                <a:solidFill>
                  <a:schemeClr val="tx1"/>
                </a:solidFill>
                <a:latin typeface="Arial" charset="0"/>
              </a:defRPr>
            </a:lvl7pPr>
            <a:lvl8pPr marL="3714636" indent="-247642" algn="ctr" defTabSz="1073117" eaLnBrk="0" fontAlgn="base" hangingPunct="0">
              <a:lnSpc>
                <a:spcPct val="95000"/>
              </a:lnSpc>
              <a:spcBef>
                <a:spcPct val="50000"/>
              </a:spcBef>
              <a:spcAft>
                <a:spcPct val="0"/>
              </a:spcAft>
              <a:defRPr>
                <a:solidFill>
                  <a:schemeClr val="tx1"/>
                </a:solidFill>
                <a:latin typeface="Arial" charset="0"/>
              </a:defRPr>
            </a:lvl8pPr>
            <a:lvl9pPr marL="4209920" indent="-247642" algn="ctr" defTabSz="1073117" eaLnBrk="0" fontAlgn="base" hangingPunct="0">
              <a:lnSpc>
                <a:spcPct val="95000"/>
              </a:lnSpc>
              <a:spcBef>
                <a:spcPct val="50000"/>
              </a:spcBef>
              <a:spcAft>
                <a:spcPct val="0"/>
              </a:spcAft>
              <a:defRPr>
                <a:solidFill>
                  <a:schemeClr val="tx1"/>
                </a:solidFill>
                <a:latin typeface="Arial" charset="0"/>
              </a:defRPr>
            </a:lvl9pPr>
          </a:lstStyle>
          <a:p>
            <a:pPr eaLnBrk="1" hangingPunct="1"/>
            <a:fld id="{B9C782E9-351C-443A-A264-286588DAEB5C}" type="slidenum">
              <a:rPr lang="fr-FR" altLang="de-DE" smtClean="0">
                <a:solidFill>
                  <a:prstClr val="black"/>
                </a:solidFill>
              </a:rPr>
              <a:pPr eaLnBrk="1" hangingPunct="1"/>
              <a:t>9</a:t>
            </a:fld>
            <a:endParaRPr lang="fr-FR" altLang="de-DE" smtClean="0">
              <a:solidFill>
                <a:prstClr val="black"/>
              </a:solidFill>
            </a:endParaRPr>
          </a:p>
        </p:txBody>
      </p:sp>
    </p:spTree>
    <p:extLst>
      <p:ext uri="{BB962C8B-B14F-4D97-AF65-F5344CB8AC3E}">
        <p14:creationId xmlns:p14="http://schemas.microsoft.com/office/powerpoint/2010/main" val="1832870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cstate="screen">
            <a:lum/>
            <a:extLst>
              <a:ext uri="{28A0092B-C50C-407E-A947-70E740481C1C}">
                <a14:useLocalDpi xmlns:a14="http://schemas.microsoft.com/office/drawing/2010/main"/>
              </a:ext>
            </a:extLst>
          </a:blip>
          <a:srcRect/>
          <a:stretch>
            <a:fillRect b="20000"/>
          </a:stretch>
        </a:blipFill>
        <a:effectLst/>
      </p:bgPr>
    </p:bg>
    <p:spTree>
      <p:nvGrpSpPr>
        <p:cNvPr id="1" name=""/>
        <p:cNvGrpSpPr/>
        <p:nvPr/>
      </p:nvGrpSpPr>
      <p:grpSpPr>
        <a:xfrm>
          <a:off x="0" y="0"/>
          <a:ext cx="0" cy="0"/>
          <a:chOff x="0" y="0"/>
          <a:chExt cx="0" cy="0"/>
        </a:xfrm>
      </p:grpSpPr>
      <p:sp>
        <p:nvSpPr>
          <p:cNvPr id="2" name="Rechteck 1">
            <a:extLst>
              <a:ext uri="{FF2B5EF4-FFF2-40B4-BE49-F238E27FC236}">
                <a16:creationId xmlns="" xmlns:a16="http://schemas.microsoft.com/office/drawing/2014/main" id="{C290E6F2-F047-7B46-8E8D-8AC608662F12}"/>
              </a:ext>
            </a:extLst>
          </p:cNvPr>
          <p:cNvSpPr/>
          <p:nvPr userDrawn="1"/>
        </p:nvSpPr>
        <p:spPr>
          <a:xfrm>
            <a:off x="0" y="3586038"/>
            <a:ext cx="12192000" cy="1825985"/>
          </a:xfrm>
          <a:prstGeom prst="rect">
            <a:avLst/>
          </a:prstGeom>
          <a:gradFill flip="none" rotWithShape="1">
            <a:gsLst>
              <a:gs pos="0">
                <a:schemeClr val="tx2">
                  <a:alpha val="0"/>
                </a:schemeClr>
              </a:gs>
              <a:gs pos="100000">
                <a:schemeClr val="tx2">
                  <a:alpha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sp>
        <p:nvSpPr>
          <p:cNvPr id="3" name="Text Placeholder 2"/>
          <p:cNvSpPr>
            <a:spLocks noGrp="1"/>
          </p:cNvSpPr>
          <p:nvPr userDrawn="1">
            <p:ph type="body" sz="quarter" idx="10"/>
          </p:nvPr>
        </p:nvSpPr>
        <p:spPr bwMode="white">
          <a:xfrm>
            <a:off x="3305016" y="5625554"/>
            <a:ext cx="5139060" cy="795600"/>
          </a:xfrm>
        </p:spPr>
        <p:txBody>
          <a:bodyPr/>
          <a:lstStyle>
            <a:lvl1pPr marL="0" indent="0">
              <a:buNone/>
              <a:defRPr sz="1300">
                <a:solidFill>
                  <a:schemeClr val="bg1"/>
                </a:solidFill>
              </a:defRPr>
            </a:lvl1pPr>
          </a:lstStyle>
          <a:p>
            <a:pPr lvl="0"/>
            <a:r>
              <a:rPr lang="de-DE" noProof="0" smtClean="0"/>
              <a:t>Textmasterformat bearbeiten</a:t>
            </a:r>
          </a:p>
        </p:txBody>
      </p:sp>
      <p:sp>
        <p:nvSpPr>
          <p:cNvPr id="12"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bg1"/>
                </a:solidFill>
              </a:defRPr>
            </a:lvl1pPr>
          </a:lstStyle>
          <a:p>
            <a:pPr lvl="0"/>
            <a:r>
              <a:rPr lang="de-DE" altLang="de-DE" noProof="0" smtClean="0"/>
              <a:t>Titelmasterformat durch Klicken bearbeiten</a:t>
            </a:r>
            <a:endParaRPr lang="en-GB" altLang="de-DE" noProof="0"/>
          </a:p>
        </p:txBody>
      </p:sp>
      <p:sp>
        <p:nvSpPr>
          <p:cNvPr id="13"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bg1"/>
                </a:solidFill>
              </a:defRPr>
            </a:lvl1pPr>
          </a:lstStyle>
          <a:p>
            <a:pPr lvl="0"/>
            <a:r>
              <a:rPr lang="de-DE" altLang="de-DE" noProof="0" smtClean="0"/>
              <a:t>Formatvorlage des Untertitelmasters durch Klicken bearbeiten</a:t>
            </a:r>
            <a:endParaRPr lang="en-GB" altLang="de-DE" noProof="0"/>
          </a:p>
        </p:txBody>
      </p:sp>
      <p:grpSp>
        <p:nvGrpSpPr>
          <p:cNvPr id="10" name="Group 14">
            <a:extLst>
              <a:ext uri="{FF2B5EF4-FFF2-40B4-BE49-F238E27FC236}">
                <a16:creationId xmlns="" xmlns:a16="http://schemas.microsoft.com/office/drawing/2014/main" id="{5AB15939-5E00-1541-A286-A7FA1D8FCDB8}"/>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14" name="Freeform 5">
              <a:extLst>
                <a:ext uri="{FF2B5EF4-FFF2-40B4-BE49-F238E27FC236}">
                  <a16:creationId xmlns="" xmlns:a16="http://schemas.microsoft.com/office/drawing/2014/main" id="{D28E77BC-BD0F-7F48-9617-FC4F28F5B5C0}"/>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5" name="Rectangle 6">
              <a:extLst>
                <a:ext uri="{FF2B5EF4-FFF2-40B4-BE49-F238E27FC236}">
                  <a16:creationId xmlns="" xmlns:a16="http://schemas.microsoft.com/office/drawing/2014/main" id="{9CA651DB-25D4-8647-91E2-0F4861AE0A45}"/>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Freeform 7">
              <a:extLst>
                <a:ext uri="{FF2B5EF4-FFF2-40B4-BE49-F238E27FC236}">
                  <a16:creationId xmlns="" xmlns:a16="http://schemas.microsoft.com/office/drawing/2014/main" id="{1D4D2CD1-37E4-6E46-B7B6-6AEB592EF0B8}"/>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8">
              <a:extLst>
                <a:ext uri="{FF2B5EF4-FFF2-40B4-BE49-F238E27FC236}">
                  <a16:creationId xmlns="" xmlns:a16="http://schemas.microsoft.com/office/drawing/2014/main" id="{A8083FA7-BD29-3C42-9575-25E6020D1338}"/>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9">
              <a:extLst>
                <a:ext uri="{FF2B5EF4-FFF2-40B4-BE49-F238E27FC236}">
                  <a16:creationId xmlns="" xmlns:a16="http://schemas.microsoft.com/office/drawing/2014/main" id="{2F7C2D53-0CA3-4F4B-9290-7A82093F4F6E}"/>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3" name="Freeform 10">
              <a:extLst>
                <a:ext uri="{FF2B5EF4-FFF2-40B4-BE49-F238E27FC236}">
                  <a16:creationId xmlns="" xmlns:a16="http://schemas.microsoft.com/office/drawing/2014/main" id="{EFA60F35-0B8F-E140-8BEE-DD3D86E743DE}"/>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pic>
        <p:nvPicPr>
          <p:cNvPr id="24" name="Grafik 23">
            <a:extLst>
              <a:ext uri="{FF2B5EF4-FFF2-40B4-BE49-F238E27FC236}">
                <a16:creationId xmlns="" xmlns:a16="http://schemas.microsoft.com/office/drawing/2014/main" id="{1C754668-93E8-C444-9BC6-9E67C4B5330D}"/>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402286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nd three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5999"/>
            <a:ext cx="3600000"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3" name="Inhaltsplatzhalter 2"/>
          <p:cNvSpPr>
            <a:spLocks noGrp="1"/>
          </p:cNvSpPr>
          <p:nvPr>
            <p:ph idx="17" hasCustomPrompt="1"/>
          </p:nvPr>
        </p:nvSpPr>
        <p:spPr>
          <a:xfrm>
            <a:off x="4294750" y="1565999"/>
            <a:ext cx="3600000"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Inhaltsplatzhalter 2"/>
          <p:cNvSpPr>
            <a:spLocks noGrp="1"/>
          </p:cNvSpPr>
          <p:nvPr>
            <p:ph idx="18" hasCustomPrompt="1"/>
          </p:nvPr>
        </p:nvSpPr>
        <p:spPr>
          <a:xfrm>
            <a:off x="8117096" y="1569245"/>
            <a:ext cx="3600000" cy="4307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0" name="Slide Number Placeholder 5">
            <a:extLst>
              <a:ext uri="{FF2B5EF4-FFF2-40B4-BE49-F238E27FC236}">
                <a16:creationId xmlns="" xmlns:a16="http://schemas.microsoft.com/office/drawing/2014/main" id="{6C956BB3-8603-5A44-BE7E-99C59691C458}"/>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1" name="Footer Placeholder 7">
            <a:extLst>
              <a:ext uri="{FF2B5EF4-FFF2-40B4-BE49-F238E27FC236}">
                <a16:creationId xmlns="" xmlns:a16="http://schemas.microsoft.com/office/drawing/2014/main" id="{A4912989-0AAD-B54A-A79C-C3D9DF8E14F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32" name="Date Placeholder 6">
            <a:extLst>
              <a:ext uri="{FF2B5EF4-FFF2-40B4-BE49-F238E27FC236}">
                <a16:creationId xmlns="" xmlns:a16="http://schemas.microsoft.com/office/drawing/2014/main" id="{2E5B938F-8E07-4F46-8B60-14E31C21CC1B}"/>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49915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4" hasCustomPrompt="1"/>
          </p:nvPr>
        </p:nvSpPr>
        <p:spPr bwMode="gray">
          <a:xfrm>
            <a:off x="0" y="0"/>
            <a:ext cx="12192000" cy="6858000"/>
          </a:xfrm>
        </p:spPr>
        <p:txBody>
          <a:bodyPr/>
          <a:lstStyle>
            <a:lvl1pPr marL="0" indent="0" algn="ctr">
              <a:buNone/>
              <a:defRPr/>
            </a:lvl1pPr>
          </a:lstStyle>
          <a:p>
            <a:r>
              <a:rPr lang="en-GB" noProof="0" dirty="0"/>
              <a:t>Click to insert picture</a:t>
            </a:r>
          </a:p>
        </p:txBody>
      </p:sp>
      <p:sp>
        <p:nvSpPr>
          <p:cNvPr id="122" name="Bildplatzhalter 121">
            <a:extLst>
              <a:ext uri="{FF2B5EF4-FFF2-40B4-BE49-F238E27FC236}">
                <a16:creationId xmlns="" xmlns:a16="http://schemas.microsoft.com/office/drawing/2014/main" id="{3C3F02D8-7128-494F-9576-E9B7758B2F9E}"/>
              </a:ext>
            </a:extLst>
          </p:cNvPr>
          <p:cNvSpPr>
            <a:spLocks noGrp="1" noChangeAspect="1"/>
          </p:cNvSpPr>
          <p:nvPr>
            <p:ph type="pic" sz="quarter" idx="15" hasCustomPrompt="1"/>
          </p:nvPr>
        </p:nvSpPr>
        <p:spPr>
          <a:xfrm>
            <a:off x="10846793" y="6465066"/>
            <a:ext cx="1089504" cy="2016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GB" noProof="0"/>
              <a:t> </a:t>
            </a:r>
          </a:p>
        </p:txBody>
      </p:sp>
      <p:sp>
        <p:nvSpPr>
          <p:cNvPr id="10"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GB" noProof="0"/>
              <a:t>[Insert confidentiality here]</a:t>
            </a:r>
          </a:p>
        </p:txBody>
      </p:sp>
      <p:sp>
        <p:nvSpPr>
          <p:cNvPr id="15" name="Slide Number Placeholder 5">
            <a:extLst>
              <a:ext uri="{FF2B5EF4-FFF2-40B4-BE49-F238E27FC236}">
                <a16:creationId xmlns="" xmlns:a16="http://schemas.microsoft.com/office/drawing/2014/main" id="{7FDC0299-9721-DE42-83F7-A4BAE9D849C8}"/>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6" name="Footer Placeholder 7">
            <a:extLst>
              <a:ext uri="{FF2B5EF4-FFF2-40B4-BE49-F238E27FC236}">
                <a16:creationId xmlns="" xmlns:a16="http://schemas.microsoft.com/office/drawing/2014/main" id="{6078308E-3369-4248-B47D-B9E4B48FD74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p>
        </p:txBody>
      </p:sp>
      <p:sp>
        <p:nvSpPr>
          <p:cNvPr id="17" name="Date Placeholder 6">
            <a:extLst>
              <a:ext uri="{FF2B5EF4-FFF2-40B4-BE49-F238E27FC236}">
                <a16:creationId xmlns="" xmlns:a16="http://schemas.microsoft.com/office/drawing/2014/main" id="{99F148FA-66D3-0B40-9D16-594F7CFB77C3}"/>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en-GB" noProof="0"/>
              <a:t>DD MONTH YEAR</a:t>
            </a:r>
          </a:p>
        </p:txBody>
      </p:sp>
      <p:sp>
        <p:nvSpPr>
          <p:cNvPr id="8" name="Bildplatzhalter 121">
            <a:extLst>
              <a:ext uri="{FF2B5EF4-FFF2-40B4-BE49-F238E27FC236}">
                <a16:creationId xmlns="" xmlns:a16="http://schemas.microsoft.com/office/drawing/2014/main" id="{A9848D8D-F0D1-FC48-A714-385A5CD8EB72}"/>
              </a:ext>
            </a:extLst>
          </p:cNvPr>
          <p:cNvSpPr>
            <a:spLocks noGrp="1"/>
          </p:cNvSpPr>
          <p:nvPr>
            <p:ph type="pic" sz="quarter" idx="16" hasCustomPrompt="1"/>
          </p:nvPr>
        </p:nvSpPr>
        <p:spPr>
          <a:xfrm>
            <a:off x="9276677" y="6457707"/>
            <a:ext cx="1089504" cy="216000"/>
          </a:xfrm>
          <a: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a:blipFill>
        </p:spPr>
        <p:txBody>
          <a:bodyPr/>
          <a:lstStyle>
            <a:lvl1pPr marL="0" indent="0">
              <a:buNone/>
              <a:defRPr/>
            </a:lvl1pPr>
          </a:lstStyle>
          <a:p>
            <a:r>
              <a:rPr lang="en-GB" noProof="0"/>
              <a:t> </a:t>
            </a:r>
          </a:p>
        </p:txBody>
      </p:sp>
    </p:spTree>
    <p:extLst>
      <p:ext uri="{BB962C8B-B14F-4D97-AF65-F5344CB8AC3E}">
        <p14:creationId xmlns:p14="http://schemas.microsoft.com/office/powerpoint/2010/main" val="123785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 white logo">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4" hasCustomPrompt="1"/>
          </p:nvPr>
        </p:nvSpPr>
        <p:spPr bwMode="gray">
          <a:xfrm>
            <a:off x="0" y="0"/>
            <a:ext cx="12192000" cy="6858000"/>
          </a:xfrm>
        </p:spPr>
        <p:txBody>
          <a:bodyPr/>
          <a:lstStyle>
            <a:lvl1pPr marL="0" indent="0" algn="ctr">
              <a:buNone/>
              <a:defRPr/>
            </a:lvl1pPr>
          </a:lstStyle>
          <a:p>
            <a:r>
              <a:rPr lang="en-GB" noProof="0" dirty="0"/>
              <a:t>Click to insert picture</a:t>
            </a:r>
          </a:p>
        </p:txBody>
      </p:sp>
      <p:sp>
        <p:nvSpPr>
          <p:cNvPr id="10"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GB" noProof="0"/>
              <a:t>[Insert confidentiality here]</a:t>
            </a:r>
          </a:p>
        </p:txBody>
      </p:sp>
      <p:sp>
        <p:nvSpPr>
          <p:cNvPr id="15" name="Slide Number Placeholder 5">
            <a:extLst>
              <a:ext uri="{FF2B5EF4-FFF2-40B4-BE49-F238E27FC236}">
                <a16:creationId xmlns="" xmlns:a16="http://schemas.microsoft.com/office/drawing/2014/main" id="{1BBC72F3-43B9-A846-AFBF-2C02D072D499}"/>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6" name="Footer Placeholder 7">
            <a:extLst>
              <a:ext uri="{FF2B5EF4-FFF2-40B4-BE49-F238E27FC236}">
                <a16:creationId xmlns="" xmlns:a16="http://schemas.microsoft.com/office/drawing/2014/main" id="{E485CA81-90F3-254B-99D5-C353D885A64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p>
        </p:txBody>
      </p:sp>
      <p:sp>
        <p:nvSpPr>
          <p:cNvPr id="17" name="Date Placeholder 6">
            <a:extLst>
              <a:ext uri="{FF2B5EF4-FFF2-40B4-BE49-F238E27FC236}">
                <a16:creationId xmlns="" xmlns:a16="http://schemas.microsoft.com/office/drawing/2014/main" id="{EA0ED320-E4AE-624B-95BA-82C3ADD31910}"/>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en-GB" noProof="0"/>
              <a:t>DD MONTH YEAR</a:t>
            </a:r>
          </a:p>
        </p:txBody>
      </p:sp>
      <p:sp>
        <p:nvSpPr>
          <p:cNvPr id="8" name="Bildplatzhalter 121">
            <a:extLst>
              <a:ext uri="{FF2B5EF4-FFF2-40B4-BE49-F238E27FC236}">
                <a16:creationId xmlns="" xmlns:a16="http://schemas.microsoft.com/office/drawing/2014/main" id="{5AE2059C-6F02-D446-8F26-7940ACF89FED}"/>
              </a:ext>
            </a:extLst>
          </p:cNvPr>
          <p:cNvSpPr>
            <a:spLocks noGrp="1" noChangeAspect="1"/>
          </p:cNvSpPr>
          <p:nvPr>
            <p:ph type="pic" sz="quarter" idx="15" hasCustomPrompt="1"/>
          </p:nvPr>
        </p:nvSpPr>
        <p:spPr>
          <a:xfrm>
            <a:off x="10846793" y="6465066"/>
            <a:ext cx="1089504" cy="2016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GB" noProof="0"/>
              <a:t> </a:t>
            </a:r>
          </a:p>
        </p:txBody>
      </p:sp>
      <p:sp>
        <p:nvSpPr>
          <p:cNvPr id="9" name="Bildplatzhalter 121">
            <a:extLst>
              <a:ext uri="{FF2B5EF4-FFF2-40B4-BE49-F238E27FC236}">
                <a16:creationId xmlns="" xmlns:a16="http://schemas.microsoft.com/office/drawing/2014/main" id="{974986FE-D392-A845-9F02-1AF746FDC4C8}"/>
              </a:ext>
            </a:extLst>
          </p:cNvPr>
          <p:cNvSpPr>
            <a:spLocks noGrp="1"/>
          </p:cNvSpPr>
          <p:nvPr>
            <p:ph type="pic" sz="quarter" idx="16" hasCustomPrompt="1"/>
          </p:nvPr>
        </p:nvSpPr>
        <p:spPr>
          <a:xfrm>
            <a:off x="9276677" y="6457866"/>
            <a:ext cx="1089504" cy="216000"/>
          </a:xfrm>
          <a: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a:blipFill>
        </p:spPr>
        <p:txBody>
          <a:bodyPr/>
          <a:lstStyle>
            <a:lvl1pPr marL="0" indent="0">
              <a:buNone/>
              <a:defRPr/>
            </a:lvl1pPr>
          </a:lstStyle>
          <a:p>
            <a:r>
              <a:rPr lang="en-GB" noProof="0"/>
              <a:t> </a:t>
            </a:r>
          </a:p>
        </p:txBody>
      </p:sp>
    </p:spTree>
    <p:extLst>
      <p:ext uri="{BB962C8B-B14F-4D97-AF65-F5344CB8AC3E}">
        <p14:creationId xmlns:p14="http://schemas.microsoft.com/office/powerpoint/2010/main" val="427352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s with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6001"/>
            <a:ext cx="5418000" cy="422840"/>
          </a:xfrm>
        </p:spPr>
        <p:txBody>
          <a:bodyPr/>
          <a:lstStyle>
            <a:lvl1pPr marL="0" indent="0">
              <a:buNone/>
              <a:defRPr b="1"/>
            </a:lvl1pPr>
          </a:lstStyle>
          <a:p>
            <a:pPr lvl="0"/>
            <a:r>
              <a:rPr lang="en-US" dirty="0"/>
              <a:t>Click to edit Master text styles</a:t>
            </a:r>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3" name="Inhaltsplatzhalter 2"/>
          <p:cNvSpPr>
            <a:spLocks noGrp="1"/>
          </p:cNvSpPr>
          <p:nvPr>
            <p:ph idx="17" hasCustomPrompt="1"/>
          </p:nvPr>
        </p:nvSpPr>
        <p:spPr>
          <a:xfrm>
            <a:off x="6301252" y="1566000"/>
            <a:ext cx="5418347" cy="422841"/>
          </a:xfrm>
        </p:spPr>
        <p:txBody>
          <a:bodyPr/>
          <a:lstStyle>
            <a:lvl1pPr marL="0" indent="0">
              <a:buNone/>
              <a:defRPr b="1"/>
            </a:lvl1pPr>
          </a:lstStyle>
          <a:p>
            <a:pPr lvl="0"/>
            <a:r>
              <a:rPr lang="en-US" dirty="0"/>
              <a:t>Click to edit Master text styles</a:t>
            </a:r>
          </a:p>
        </p:txBody>
      </p:sp>
      <p:sp>
        <p:nvSpPr>
          <p:cNvPr id="5" name="Picture Placeholder 4"/>
          <p:cNvSpPr>
            <a:spLocks noGrp="1"/>
          </p:cNvSpPr>
          <p:nvPr>
            <p:ph type="pic" sz="quarter" idx="18" hasCustomPrompt="1"/>
          </p:nvPr>
        </p:nvSpPr>
        <p:spPr>
          <a:xfrm>
            <a:off x="479423" y="2060849"/>
            <a:ext cx="5418000" cy="3462791"/>
          </a:xfrm>
        </p:spPr>
        <p:txBody>
          <a:bodyPr/>
          <a:lstStyle>
            <a:lvl1pPr marL="0" indent="0">
              <a:buNone/>
              <a:defRPr/>
            </a:lvl1pPr>
          </a:lstStyle>
          <a:p>
            <a:r>
              <a:rPr lang="en-US" dirty="0"/>
              <a:t>Click icon to add picture</a:t>
            </a:r>
            <a:endParaRPr lang="en-GB" dirty="0"/>
          </a:p>
        </p:txBody>
      </p:sp>
      <p:sp>
        <p:nvSpPr>
          <p:cNvPr id="12" name="Picture Placeholder 4"/>
          <p:cNvSpPr>
            <a:spLocks noGrp="1"/>
          </p:cNvSpPr>
          <p:nvPr>
            <p:ph type="pic" sz="quarter" idx="19" hasCustomPrompt="1"/>
          </p:nvPr>
        </p:nvSpPr>
        <p:spPr>
          <a:xfrm>
            <a:off x="6299397" y="2060848"/>
            <a:ext cx="5418000" cy="3462791"/>
          </a:xfrm>
        </p:spPr>
        <p:txBody>
          <a:bodyPr/>
          <a:lstStyle>
            <a:lvl1pPr marL="0" indent="0">
              <a:buNone/>
              <a:defRPr/>
            </a:lvl1pPr>
          </a:lstStyle>
          <a:p>
            <a:r>
              <a:rPr lang="en-US" dirty="0"/>
              <a:t>Click icon to add picture</a:t>
            </a:r>
            <a:endParaRPr lang="en-GB" dirty="0"/>
          </a:p>
        </p:txBody>
      </p:sp>
      <p:sp>
        <p:nvSpPr>
          <p:cNvPr id="6" name="Text Placeholder 5"/>
          <p:cNvSpPr>
            <a:spLocks noGrp="1"/>
          </p:cNvSpPr>
          <p:nvPr>
            <p:ph type="body" sz="quarter" idx="22" hasCustomPrompt="1"/>
          </p:nvPr>
        </p:nvSpPr>
        <p:spPr>
          <a:xfrm>
            <a:off x="479425" y="5589240"/>
            <a:ext cx="5418138" cy="494060"/>
          </a:xfrm>
        </p:spPr>
        <p:txBody>
          <a:bodyPr/>
          <a:lstStyle>
            <a:lvl1pPr marL="0" indent="0">
              <a:buNone/>
              <a:defRPr/>
            </a:lvl1pPr>
            <a:lvl2pPr marL="180000" indent="0">
              <a:buNone/>
              <a:defRPr/>
            </a:lvl2pPr>
          </a:lstStyle>
          <a:p>
            <a:pPr lvl="0"/>
            <a:r>
              <a:rPr lang="en-US" dirty="0"/>
              <a:t>Click to edit Master text styles</a:t>
            </a:r>
          </a:p>
        </p:txBody>
      </p:sp>
      <p:sp>
        <p:nvSpPr>
          <p:cNvPr id="22" name="Text Placeholder 5"/>
          <p:cNvSpPr>
            <a:spLocks noGrp="1"/>
          </p:cNvSpPr>
          <p:nvPr>
            <p:ph type="body" sz="quarter" idx="23" hasCustomPrompt="1"/>
          </p:nvPr>
        </p:nvSpPr>
        <p:spPr>
          <a:xfrm>
            <a:off x="6299397" y="5589240"/>
            <a:ext cx="5418138" cy="494060"/>
          </a:xfrm>
        </p:spPr>
        <p:txBody>
          <a:bodyPr/>
          <a:lstStyle>
            <a:lvl1pPr marL="0" indent="0">
              <a:buNone/>
              <a:defRPr/>
            </a:lvl1pPr>
            <a:lvl2pPr marL="180000" indent="0">
              <a:buNone/>
              <a:defRPr/>
            </a:lvl2pPr>
          </a:lstStyle>
          <a:p>
            <a:pPr lvl="0"/>
            <a:r>
              <a:rPr lang="en-US" dirty="0"/>
              <a:t>Click to edit Master text styles</a:t>
            </a:r>
          </a:p>
        </p:txBody>
      </p:sp>
      <p:sp>
        <p:nvSpPr>
          <p:cNvPr id="32" name="Slide Number Placeholder 5">
            <a:extLst>
              <a:ext uri="{FF2B5EF4-FFF2-40B4-BE49-F238E27FC236}">
                <a16:creationId xmlns="" xmlns:a16="http://schemas.microsoft.com/office/drawing/2014/main" id="{D8CA4152-0EE4-F04F-8FFC-F3086644B463}"/>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3" name="Footer Placeholder 7">
            <a:extLst>
              <a:ext uri="{FF2B5EF4-FFF2-40B4-BE49-F238E27FC236}">
                <a16:creationId xmlns="" xmlns:a16="http://schemas.microsoft.com/office/drawing/2014/main" id="{2D724885-9764-2C43-B98B-27D34FD243FA}"/>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34" name="Date Placeholder 6">
            <a:extLst>
              <a:ext uri="{FF2B5EF4-FFF2-40B4-BE49-F238E27FC236}">
                <a16:creationId xmlns="" xmlns:a16="http://schemas.microsoft.com/office/drawing/2014/main" id="{683454C8-8CFC-2447-87E3-FCED77F62A54}"/>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1866786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pictures with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5" name="Inhaltsplatzhalter 2"/>
          <p:cNvSpPr>
            <a:spLocks noGrp="1"/>
          </p:cNvSpPr>
          <p:nvPr>
            <p:ph idx="1" hasCustomPrompt="1"/>
          </p:nvPr>
        </p:nvSpPr>
        <p:spPr>
          <a:xfrm>
            <a:off x="481929" y="1566001"/>
            <a:ext cx="3600000" cy="422840"/>
          </a:xfrm>
        </p:spPr>
        <p:txBody>
          <a:bodyPr/>
          <a:lstStyle>
            <a:lvl1pPr marL="0" indent="0">
              <a:buNone/>
              <a:defRPr b="1"/>
            </a:lvl1pPr>
          </a:lstStyle>
          <a:p>
            <a:pPr lvl="0"/>
            <a:r>
              <a:rPr lang="en-US" dirty="0"/>
              <a:t>Click to edit Master text styles</a:t>
            </a:r>
          </a:p>
        </p:txBody>
      </p:sp>
      <p:sp>
        <p:nvSpPr>
          <p:cNvPr id="16" name="Inhaltsplatzhalter 2"/>
          <p:cNvSpPr>
            <a:spLocks noGrp="1"/>
          </p:cNvSpPr>
          <p:nvPr>
            <p:ph idx="17" hasCustomPrompt="1"/>
          </p:nvPr>
        </p:nvSpPr>
        <p:spPr>
          <a:xfrm>
            <a:off x="4296000" y="1566000"/>
            <a:ext cx="3600000" cy="422841"/>
          </a:xfrm>
        </p:spPr>
        <p:txBody>
          <a:bodyPr/>
          <a:lstStyle>
            <a:lvl1pPr marL="0" indent="0">
              <a:buNone/>
              <a:defRPr b="1"/>
            </a:lvl1pPr>
          </a:lstStyle>
          <a:p>
            <a:pPr lvl="0"/>
            <a:r>
              <a:rPr lang="en-US" dirty="0"/>
              <a:t>Click to edit Master text styles</a:t>
            </a:r>
          </a:p>
        </p:txBody>
      </p:sp>
      <p:sp>
        <p:nvSpPr>
          <p:cNvPr id="17" name="Picture Placeholder 4"/>
          <p:cNvSpPr>
            <a:spLocks noGrp="1"/>
          </p:cNvSpPr>
          <p:nvPr>
            <p:ph type="pic" sz="quarter" idx="18" hasCustomPrompt="1"/>
          </p:nvPr>
        </p:nvSpPr>
        <p:spPr>
          <a:xfrm>
            <a:off x="479425" y="2060849"/>
            <a:ext cx="3600000" cy="3462791"/>
          </a:xfrm>
        </p:spPr>
        <p:txBody>
          <a:bodyPr/>
          <a:lstStyle>
            <a:lvl1pPr marL="0" indent="0">
              <a:buNone/>
              <a:defRPr/>
            </a:lvl1pPr>
          </a:lstStyle>
          <a:p>
            <a:r>
              <a:rPr lang="en-US" dirty="0"/>
              <a:t>Click icon to add picture</a:t>
            </a:r>
            <a:endParaRPr lang="en-GB" dirty="0"/>
          </a:p>
        </p:txBody>
      </p:sp>
      <p:sp>
        <p:nvSpPr>
          <p:cNvPr id="18" name="Picture Placeholder 4"/>
          <p:cNvSpPr>
            <a:spLocks noGrp="1"/>
          </p:cNvSpPr>
          <p:nvPr>
            <p:ph type="pic" sz="quarter" idx="19" hasCustomPrompt="1"/>
          </p:nvPr>
        </p:nvSpPr>
        <p:spPr>
          <a:xfrm>
            <a:off x="4294145" y="2060848"/>
            <a:ext cx="3600000" cy="3462791"/>
          </a:xfrm>
        </p:spPr>
        <p:txBody>
          <a:bodyPr/>
          <a:lstStyle>
            <a:lvl1pPr marL="0" indent="0">
              <a:buNone/>
              <a:defRPr/>
            </a:lvl1pPr>
          </a:lstStyle>
          <a:p>
            <a:r>
              <a:rPr lang="en-US" dirty="0"/>
              <a:t>Click icon to add picture</a:t>
            </a:r>
            <a:endParaRPr lang="en-GB" dirty="0"/>
          </a:p>
        </p:txBody>
      </p:sp>
      <p:sp>
        <p:nvSpPr>
          <p:cNvPr id="21" name="Inhaltsplatzhalter 2"/>
          <p:cNvSpPr>
            <a:spLocks noGrp="1"/>
          </p:cNvSpPr>
          <p:nvPr>
            <p:ph idx="22" hasCustomPrompt="1"/>
          </p:nvPr>
        </p:nvSpPr>
        <p:spPr>
          <a:xfrm>
            <a:off x="8117741" y="1568369"/>
            <a:ext cx="3600000" cy="422841"/>
          </a:xfrm>
        </p:spPr>
        <p:txBody>
          <a:bodyPr/>
          <a:lstStyle>
            <a:lvl1pPr marL="0" indent="0">
              <a:buNone/>
              <a:defRPr b="1"/>
            </a:lvl1pPr>
          </a:lstStyle>
          <a:p>
            <a:pPr lvl="0"/>
            <a:r>
              <a:rPr lang="en-US" dirty="0"/>
              <a:t>Click to edit Master text styles</a:t>
            </a:r>
          </a:p>
        </p:txBody>
      </p:sp>
      <p:sp>
        <p:nvSpPr>
          <p:cNvPr id="22" name="Picture Placeholder 4"/>
          <p:cNvSpPr>
            <a:spLocks noGrp="1"/>
          </p:cNvSpPr>
          <p:nvPr>
            <p:ph type="pic" sz="quarter" idx="23" hasCustomPrompt="1"/>
          </p:nvPr>
        </p:nvSpPr>
        <p:spPr>
          <a:xfrm>
            <a:off x="8115886" y="2063217"/>
            <a:ext cx="3600000" cy="3462791"/>
          </a:xfrm>
        </p:spPr>
        <p:txBody>
          <a:bodyPr/>
          <a:lstStyle>
            <a:lvl1pPr marL="0" indent="0">
              <a:buNone/>
              <a:defRPr/>
            </a:lvl1pPr>
          </a:lstStyle>
          <a:p>
            <a:r>
              <a:rPr lang="en-US" dirty="0"/>
              <a:t>Click icon to add picture</a:t>
            </a:r>
            <a:endParaRPr lang="en-GB" dirty="0"/>
          </a:p>
        </p:txBody>
      </p:sp>
      <p:sp>
        <p:nvSpPr>
          <p:cNvPr id="5" name="Text Placeholder 4"/>
          <p:cNvSpPr>
            <a:spLocks noGrp="1"/>
          </p:cNvSpPr>
          <p:nvPr>
            <p:ph type="body" sz="quarter" idx="28" hasCustomPrompt="1"/>
          </p:nvPr>
        </p:nvSpPr>
        <p:spPr>
          <a:xfrm>
            <a:off x="479425" y="5592240"/>
            <a:ext cx="3600450" cy="491060"/>
          </a:xfrm>
        </p:spPr>
        <p:txBody>
          <a:bodyPr/>
          <a:lstStyle>
            <a:lvl1pPr marL="0" indent="0">
              <a:buNone/>
              <a:defRPr/>
            </a:lvl1pPr>
          </a:lstStyle>
          <a:p>
            <a:pPr lvl="0"/>
            <a:r>
              <a:rPr lang="en-US" dirty="0"/>
              <a:t>Click to edit Master text styles</a:t>
            </a:r>
          </a:p>
        </p:txBody>
      </p:sp>
      <p:sp>
        <p:nvSpPr>
          <p:cNvPr id="33" name="Text Placeholder 4"/>
          <p:cNvSpPr>
            <a:spLocks noGrp="1"/>
          </p:cNvSpPr>
          <p:nvPr>
            <p:ph type="body" sz="quarter" idx="29" hasCustomPrompt="1"/>
          </p:nvPr>
        </p:nvSpPr>
        <p:spPr>
          <a:xfrm>
            <a:off x="4294145" y="5592240"/>
            <a:ext cx="3600450" cy="491060"/>
          </a:xfrm>
        </p:spPr>
        <p:txBody>
          <a:bodyPr/>
          <a:lstStyle>
            <a:lvl1pPr marL="0" indent="0">
              <a:buNone/>
              <a:defRPr/>
            </a:lvl1pPr>
            <a:lvl2pPr marL="180000" indent="0">
              <a:buNone/>
              <a:defRPr/>
            </a:lvl2pPr>
          </a:lstStyle>
          <a:p>
            <a:pPr lvl="0"/>
            <a:r>
              <a:rPr lang="en-US" dirty="0"/>
              <a:t>Click to edit Master text styles</a:t>
            </a:r>
          </a:p>
          <a:p>
            <a:pPr lvl="1"/>
            <a:endParaRPr lang="en-GB" dirty="0"/>
          </a:p>
        </p:txBody>
      </p:sp>
      <p:sp>
        <p:nvSpPr>
          <p:cNvPr id="34" name="Text Placeholder 4"/>
          <p:cNvSpPr>
            <a:spLocks noGrp="1"/>
          </p:cNvSpPr>
          <p:nvPr>
            <p:ph type="body" sz="quarter" idx="30" hasCustomPrompt="1"/>
          </p:nvPr>
        </p:nvSpPr>
        <p:spPr>
          <a:xfrm>
            <a:off x="8117291" y="5592240"/>
            <a:ext cx="3600450" cy="491060"/>
          </a:xfrm>
        </p:spPr>
        <p:txBody>
          <a:bodyPr/>
          <a:lstStyle>
            <a:lvl1pPr marL="0" indent="0">
              <a:buNone/>
              <a:defRPr/>
            </a:lvl1pPr>
          </a:lstStyle>
          <a:p>
            <a:pPr lvl="0"/>
            <a:r>
              <a:rPr lang="en-US" dirty="0"/>
              <a:t>Click to edit Master text styles</a:t>
            </a:r>
          </a:p>
        </p:txBody>
      </p:sp>
      <p:sp>
        <p:nvSpPr>
          <p:cNvPr id="36" name="Slide Number Placeholder 5">
            <a:extLst>
              <a:ext uri="{FF2B5EF4-FFF2-40B4-BE49-F238E27FC236}">
                <a16:creationId xmlns="" xmlns:a16="http://schemas.microsoft.com/office/drawing/2014/main" id="{FB269B6B-638B-7046-AAC0-26E443A3D16D}"/>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7" name="Footer Placeholder 7">
            <a:extLst>
              <a:ext uri="{FF2B5EF4-FFF2-40B4-BE49-F238E27FC236}">
                <a16:creationId xmlns="" xmlns:a16="http://schemas.microsoft.com/office/drawing/2014/main" id="{DB21A436-A933-8243-B85C-B9D8DBA752F7}"/>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38" name="Date Placeholder 6">
            <a:extLst>
              <a:ext uri="{FF2B5EF4-FFF2-40B4-BE49-F238E27FC236}">
                <a16:creationId xmlns="" xmlns:a16="http://schemas.microsoft.com/office/drawing/2014/main" id="{977FFDE9-2C50-AD43-9E8A-4EF495313DC3}"/>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753759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913438"/>
          </a:xfrm>
          <a:prstGeom prst="rect">
            <a:avLst/>
          </a:prstGeom>
        </p:spPr>
      </p:pic>
      <p:sp>
        <p:nvSpPr>
          <p:cNvPr id="2" name="Titel 1"/>
          <p:cNvSpPr>
            <a:spLocks noGrp="1"/>
          </p:cNvSpPr>
          <p:nvPr>
            <p:ph type="title" hasCustomPrompt="1"/>
          </p:nvPr>
        </p:nvSpPr>
        <p:spPr>
          <a:xfrm>
            <a:off x="3905794" y="2054627"/>
            <a:ext cx="7158758" cy="1372321"/>
          </a:xfrm>
        </p:spPr>
        <p:txBody>
          <a:bodyPr anchor="b" anchorCtr="0"/>
          <a:lstStyle>
            <a:lvl1pPr>
              <a:lnSpc>
                <a:spcPct val="110000"/>
              </a:lnSpc>
              <a:defRPr>
                <a:solidFill>
                  <a:schemeClr val="tx2"/>
                </a:solidFill>
              </a:defRPr>
            </a:lvl1pPr>
          </a:lstStyle>
          <a:p>
            <a:r>
              <a:rPr lang="en-US" dirty="0"/>
              <a:t>Click to edit header</a:t>
            </a:r>
            <a:endParaRPr lang="de-DE" dirty="0"/>
          </a:p>
        </p:txBody>
      </p:sp>
      <p:sp>
        <p:nvSpPr>
          <p:cNvPr id="10" name="Text Placeholder 9"/>
          <p:cNvSpPr>
            <a:spLocks noGrp="1"/>
          </p:cNvSpPr>
          <p:nvPr>
            <p:ph type="body" sz="quarter" idx="14"/>
          </p:nvPr>
        </p:nvSpPr>
        <p:spPr>
          <a:xfrm>
            <a:off x="3905794" y="3430829"/>
            <a:ext cx="7156802" cy="709613"/>
          </a:xfrm>
        </p:spPr>
        <p:txBody>
          <a:bodyPr/>
          <a:lstStyle>
            <a:lvl1pPr marL="0" indent="0">
              <a:lnSpc>
                <a:spcPct val="100000"/>
              </a:lnSpc>
              <a:buNone/>
              <a:defRPr sz="2000">
                <a:solidFill>
                  <a:schemeClr val="tx2"/>
                </a:solidFill>
              </a:defRPr>
            </a:lvl1pPr>
          </a:lstStyle>
          <a:p>
            <a:pPr lvl="0"/>
            <a:r>
              <a:rPr lang="de-DE" smtClean="0"/>
              <a:t>Textmasterformat bearbeiten</a:t>
            </a:r>
          </a:p>
        </p:txBody>
      </p:sp>
      <p:sp>
        <p:nvSpPr>
          <p:cNvPr id="8"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2" name="Slide Number Placeholder 5">
            <a:extLst>
              <a:ext uri="{FF2B5EF4-FFF2-40B4-BE49-F238E27FC236}">
                <a16:creationId xmlns="" xmlns:a16="http://schemas.microsoft.com/office/drawing/2014/main" id="{285FAD57-10F1-F843-B631-1BD155B5175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23" name="Footer Placeholder 7">
            <a:extLst>
              <a:ext uri="{FF2B5EF4-FFF2-40B4-BE49-F238E27FC236}">
                <a16:creationId xmlns="" xmlns:a16="http://schemas.microsoft.com/office/drawing/2014/main" id="{088581E2-0310-494C-B516-A4C0F58F05F8}"/>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Presentation title runs here (go to Header and Footer to edit this text)</a:t>
            </a:r>
            <a:endParaRPr lang="en-GB" noProof="0"/>
          </a:p>
        </p:txBody>
      </p:sp>
      <p:sp>
        <p:nvSpPr>
          <p:cNvPr id="24" name="Date Placeholder 6">
            <a:extLst>
              <a:ext uri="{FF2B5EF4-FFF2-40B4-BE49-F238E27FC236}">
                <a16:creationId xmlns="" xmlns:a16="http://schemas.microsoft.com/office/drawing/2014/main" id="{6836EC2A-71E5-144E-8F19-4B1FE55ED1D0}"/>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72257508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header</a:t>
            </a:r>
            <a:endParaRPr lang="en-GB" dirty="0"/>
          </a:p>
        </p:txBody>
      </p:sp>
      <p:sp>
        <p:nvSpPr>
          <p:cNvPr id="6"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1" name="Slide Number Placeholder 5">
            <a:extLst>
              <a:ext uri="{FF2B5EF4-FFF2-40B4-BE49-F238E27FC236}">
                <a16:creationId xmlns="" xmlns:a16="http://schemas.microsoft.com/office/drawing/2014/main" id="{91EC9B1F-A460-2E46-9CFD-3EBBD5391730}"/>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2" name="Footer Placeholder 7">
            <a:extLst>
              <a:ext uri="{FF2B5EF4-FFF2-40B4-BE49-F238E27FC236}">
                <a16:creationId xmlns="" xmlns:a16="http://schemas.microsoft.com/office/drawing/2014/main" id="{94D3100C-0124-7640-8EE9-13087CE407DB}"/>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Presentation title runs here (go to Header and Footer to edit this text)</a:t>
            </a:r>
            <a:endParaRPr lang="en-GB" noProof="0"/>
          </a:p>
        </p:txBody>
      </p:sp>
      <p:sp>
        <p:nvSpPr>
          <p:cNvPr id="13" name="Date Placeholder 6">
            <a:extLst>
              <a:ext uri="{FF2B5EF4-FFF2-40B4-BE49-F238E27FC236}">
                <a16:creationId xmlns="" xmlns:a16="http://schemas.microsoft.com/office/drawing/2014/main" id="{886FA287-9FCA-A54B-A53B-475443BE77A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852064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0" name="Slide Number Placeholder 5">
            <a:extLst>
              <a:ext uri="{FF2B5EF4-FFF2-40B4-BE49-F238E27FC236}">
                <a16:creationId xmlns="" xmlns:a16="http://schemas.microsoft.com/office/drawing/2014/main" id="{C93B3C7C-C5E8-AF45-9C58-72C360643BC0}"/>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1" name="Footer Placeholder 7">
            <a:extLst>
              <a:ext uri="{FF2B5EF4-FFF2-40B4-BE49-F238E27FC236}">
                <a16:creationId xmlns="" xmlns:a16="http://schemas.microsoft.com/office/drawing/2014/main" id="{3FEE734F-06D0-154F-BD7D-BE35C6D2052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dirty="0">
                <a:solidFill>
                  <a:srgbClr val="000000">
                    <a:tint val="75000"/>
                  </a:srgbClr>
                </a:solidFill>
              </a:rPr>
              <a:t>© Copyright Airbus (Specify your Legal Entity YEAR) / Presentation title runs here (go to Header and Footer to edit this text)</a:t>
            </a:r>
            <a:endParaRPr lang="en-GB" noProof="0" dirty="0"/>
          </a:p>
        </p:txBody>
      </p:sp>
      <p:sp>
        <p:nvSpPr>
          <p:cNvPr id="12" name="Date Placeholder 6">
            <a:extLst>
              <a:ext uri="{FF2B5EF4-FFF2-40B4-BE49-F238E27FC236}">
                <a16:creationId xmlns="" xmlns:a16="http://schemas.microsoft.com/office/drawing/2014/main" id="{80E3C4D2-65AD-D245-B956-DF7CBAE05A7B}"/>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1216359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copyright/disclaimer">
    <p:bg>
      <p:bgPr>
        <a:solidFill>
          <a:schemeClr val="tx2"/>
        </a:solidFill>
        <a:effectLst/>
      </p:bgPr>
    </p:bg>
    <p:spTree>
      <p:nvGrpSpPr>
        <p:cNvPr id="1" name=""/>
        <p:cNvGrpSpPr/>
        <p:nvPr/>
      </p:nvGrpSpPr>
      <p:grpSpPr>
        <a:xfrm>
          <a:off x="0" y="0"/>
          <a:ext cx="0" cy="0"/>
          <a:chOff x="0" y="0"/>
          <a:chExt cx="0" cy="0"/>
        </a:xfrm>
      </p:grpSpPr>
      <p:grpSp>
        <p:nvGrpSpPr>
          <p:cNvPr id="17" name="Group 14">
            <a:extLst>
              <a:ext uri="{FF2B5EF4-FFF2-40B4-BE49-F238E27FC236}">
                <a16:creationId xmlns="" xmlns:a16="http://schemas.microsoft.com/office/drawing/2014/main" id="{D2DF34B1-403B-DD49-ABE8-2862EF4D2BD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8" name="Freeform 5">
              <a:extLst>
                <a:ext uri="{FF2B5EF4-FFF2-40B4-BE49-F238E27FC236}">
                  <a16:creationId xmlns="" xmlns:a16="http://schemas.microsoft.com/office/drawing/2014/main" id="{CBCE55F5-0EC0-F044-B74A-0A9A460E5A1C}"/>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6">
              <a:extLst>
                <a:ext uri="{FF2B5EF4-FFF2-40B4-BE49-F238E27FC236}">
                  <a16:creationId xmlns="" xmlns:a16="http://schemas.microsoft.com/office/drawing/2014/main" id="{6B987F5E-B40B-A84C-A059-FCB55ABAE1ED}"/>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7">
              <a:extLst>
                <a:ext uri="{FF2B5EF4-FFF2-40B4-BE49-F238E27FC236}">
                  <a16:creationId xmlns="" xmlns:a16="http://schemas.microsoft.com/office/drawing/2014/main" id="{E3A8AED8-E168-134D-ABAB-DD4B80C38077}"/>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8">
              <a:extLst>
                <a:ext uri="{FF2B5EF4-FFF2-40B4-BE49-F238E27FC236}">
                  <a16:creationId xmlns="" xmlns:a16="http://schemas.microsoft.com/office/drawing/2014/main" id="{FB9246DD-E9C7-B540-95D3-CA03D9701F66}"/>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9">
              <a:extLst>
                <a:ext uri="{FF2B5EF4-FFF2-40B4-BE49-F238E27FC236}">
                  <a16:creationId xmlns="" xmlns:a16="http://schemas.microsoft.com/office/drawing/2014/main" id="{B9896779-98A7-324C-81F4-798D27DD1599}"/>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 xmlns:a16="http://schemas.microsoft.com/office/drawing/2014/main" id="{88603409-2F2E-1B41-89DF-C3C2878F24BB}"/>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4" name="Picture 13" descr="ThankYou_Grid_Portrai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51848"/>
            <a:ext cx="12193200" cy="4672454"/>
          </a:xfrm>
          <a:prstGeom prst="rect">
            <a:avLst/>
          </a:prstGeom>
        </p:spPr>
      </p:pic>
      <p:sp>
        <p:nvSpPr>
          <p:cNvPr id="10" name="Text Placeholder 9"/>
          <p:cNvSpPr>
            <a:spLocks noGrp="1"/>
          </p:cNvSpPr>
          <p:nvPr>
            <p:ph type="body" sz="quarter" idx="14" hasCustomPrompt="1"/>
          </p:nvPr>
        </p:nvSpPr>
        <p:spPr>
          <a:xfrm>
            <a:off x="3886247" y="2966527"/>
            <a:ext cx="6507180" cy="455920"/>
          </a:xfrm>
        </p:spPr>
        <p:txBody>
          <a:bodyPr/>
          <a:lstStyle>
            <a:lvl1pPr marL="0" indent="0">
              <a:lnSpc>
                <a:spcPct val="100000"/>
              </a:lnSpc>
              <a:buNone/>
              <a:defRPr sz="2500">
                <a:solidFill>
                  <a:schemeClr val="bg1"/>
                </a:solidFill>
              </a:defRPr>
            </a:lvl1pPr>
          </a:lstStyle>
          <a:p>
            <a:pPr lvl="0"/>
            <a:r>
              <a:rPr lang="en-GB" noProof="0"/>
              <a:t>Click to edit header</a:t>
            </a:r>
          </a:p>
        </p:txBody>
      </p:sp>
      <p:grpSp>
        <p:nvGrpSpPr>
          <p:cNvPr id="13" name="Group 12"/>
          <p:cNvGrpSpPr/>
          <p:nvPr/>
        </p:nvGrpSpPr>
        <p:grpSpPr bwMode="black">
          <a:xfrm>
            <a:off x="0" y="2746980"/>
            <a:ext cx="12193200" cy="61997"/>
            <a:chOff x="0" y="3606831"/>
            <a:chExt cx="12193200" cy="61997"/>
          </a:xfrm>
        </p:grpSpPr>
        <p:sp>
          <p:nvSpPr>
            <p:cNvPr id="11" name="Rectangle 16"/>
            <p:cNvSpPr>
              <a:spLocks noChangeArrowheads="1"/>
            </p:cNvSpPr>
            <p:nvPr/>
          </p:nvSpPr>
          <p:spPr bwMode="black">
            <a:xfrm>
              <a:off x="0" y="3606831"/>
              <a:ext cx="12193200" cy="209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solidFill>
                  <a:srgbClr val="000000"/>
                </a:solidFill>
              </a:endParaRPr>
            </a:p>
          </p:txBody>
        </p:sp>
        <p:sp>
          <p:nvSpPr>
            <p:cNvPr id="12" name="Rectangle 17"/>
            <p:cNvSpPr>
              <a:spLocks noChangeArrowheads="1"/>
            </p:cNvSpPr>
            <p:nvPr/>
          </p:nvSpPr>
          <p:spPr bwMode="black">
            <a:xfrm>
              <a:off x="3886247" y="3606831"/>
              <a:ext cx="8305753" cy="61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solidFill>
                  <a:srgbClr val="000000"/>
                </a:solidFill>
              </a:endParaRPr>
            </a:p>
          </p:txBody>
        </p:sp>
      </p:grpSp>
      <p:sp>
        <p:nvSpPr>
          <p:cNvPr id="16" name="Text Placeholder 15"/>
          <p:cNvSpPr>
            <a:spLocks noGrp="1"/>
          </p:cNvSpPr>
          <p:nvPr>
            <p:ph type="body" sz="quarter" idx="15" hasCustomPrompt="1"/>
          </p:nvPr>
        </p:nvSpPr>
        <p:spPr>
          <a:xfrm>
            <a:off x="3886246" y="3688108"/>
            <a:ext cx="6362985" cy="902940"/>
          </a:xfrm>
        </p:spPr>
        <p:txBody>
          <a:bodyPr anchor="t" anchorCtr="0"/>
          <a:lstStyle>
            <a:lvl1pPr marL="0" indent="0">
              <a:buNone/>
              <a:defRPr sz="800">
                <a:solidFill>
                  <a:schemeClr val="bg1"/>
                </a:solidFill>
              </a:defRPr>
            </a:lvl1pPr>
          </a:lstStyle>
          <a:p>
            <a:pPr fontAlgn="base">
              <a:lnSpc>
                <a:spcPct val="115000"/>
              </a:lnSpc>
              <a:spcBef>
                <a:spcPct val="0"/>
              </a:spcBef>
              <a:spcAft>
                <a:spcPct val="0"/>
              </a:spcAft>
              <a:defRPr/>
            </a:pPr>
            <a:r>
              <a:rPr lang="en-GB" noProof="0">
                <a:latin typeface="Arial" pitchFamily="34" charset="0"/>
                <a:cs typeface="Arial" pitchFamily="34" charset="0"/>
              </a:rPr>
              <a:t>Confidential and proprietary document.</a:t>
            </a:r>
          </a:p>
          <a:p>
            <a:pPr fontAlgn="base">
              <a:lnSpc>
                <a:spcPct val="115000"/>
              </a:lnSpc>
              <a:spcBef>
                <a:spcPct val="0"/>
              </a:spcBef>
              <a:spcAft>
                <a:spcPct val="0"/>
              </a:spcAft>
              <a:defRPr/>
            </a:pPr>
            <a:r>
              <a:rPr lang="en-GB" noProof="0">
                <a:latin typeface="Arial" pitchFamily="34" charset="0"/>
                <a:cs typeface="Arial" pitchFamily="34" charset="0"/>
              </a:rPr>
              <a:t>This document and all information contained herein is the sole property of </a:t>
            </a:r>
            <a:r>
              <a:rPr lang="en-GB" altLang="de-DE" noProof="0"/>
              <a:t>Airbus</a:t>
            </a:r>
            <a:r>
              <a:rPr lang="en-GB" noProof="0">
                <a:latin typeface="Arial" pitchFamily="34" charset="0"/>
                <a:cs typeface="Arial" pitchFamily="34" charset="0"/>
              </a:rPr>
              <a:t>. No intellectual property rights are granted by the delivery of this document or the disclosure of its content. This document shall not be reproduced or disclosed to a third party without the expressed written consent of Airbus. This document and its content shall not be used for any purpose other than that for which it is supplied.</a:t>
            </a:r>
          </a:p>
          <a:p>
            <a:pPr fontAlgn="base">
              <a:lnSpc>
                <a:spcPct val="115000"/>
              </a:lnSpc>
              <a:spcBef>
                <a:spcPct val="0"/>
              </a:spcBef>
              <a:spcAft>
                <a:spcPct val="0"/>
              </a:spcAft>
              <a:defRPr/>
            </a:pPr>
            <a:r>
              <a:rPr lang="en-GB" noProof="0">
                <a:latin typeface="Arial" pitchFamily="34" charset="0"/>
                <a:cs typeface="Arial" pitchFamily="34" charset="0"/>
              </a:rPr>
              <a:t>Airbus, it’s logo and product names are registered trademarks.</a:t>
            </a:r>
            <a:endParaRPr lang="en-GB" noProof="0"/>
          </a:p>
        </p:txBody>
      </p:sp>
      <p:sp>
        <p:nvSpPr>
          <p:cNvPr id="23" name="Footer Placeholder 7">
            <a:extLst>
              <a:ext uri="{FF2B5EF4-FFF2-40B4-BE49-F238E27FC236}">
                <a16:creationId xmlns="" xmlns:a16="http://schemas.microsoft.com/office/drawing/2014/main" id="{B578D7B8-8CD0-114A-B062-7EDDCBBD40F8}"/>
              </a:ext>
            </a:extLst>
          </p:cNvPr>
          <p:cNvSpPr>
            <a:spLocks noGrp="1"/>
          </p:cNvSpPr>
          <p:nvPr>
            <p:ph type="ftr" sz="quarter" idx="3"/>
          </p:nvPr>
        </p:nvSpPr>
        <p:spPr>
          <a:xfrm>
            <a:off x="3886246" y="3479728"/>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solidFill>
                <a:latin typeface="+mn-lt"/>
                <a:ea typeface="+mn-ea"/>
                <a:cs typeface="+mn-cs"/>
              </a:defRPr>
            </a:lvl1pPr>
          </a:lstStyle>
          <a:p>
            <a:r>
              <a:rPr lang="en-GB" noProof="0" dirty="0"/>
              <a:t>© Copyright Airbus (Specify your Legal Entity YEAR) / Presentation title runs here (go to Header and Footer to edit this text)</a:t>
            </a:r>
          </a:p>
        </p:txBody>
      </p:sp>
      <p:pic>
        <p:nvPicPr>
          <p:cNvPr id="15" name="Grafik 14">
            <a:extLst>
              <a:ext uri="{FF2B5EF4-FFF2-40B4-BE49-F238E27FC236}">
                <a16:creationId xmlns="" xmlns:a16="http://schemas.microsoft.com/office/drawing/2014/main" id="{955D55D8-E13B-8B4F-96A2-4EB00FF99C4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9354062" y="6465066"/>
            <a:ext cx="1012119" cy="202062"/>
          </a:xfrm>
          <a:prstGeom prst="rect">
            <a:avLst/>
          </a:prstGeom>
        </p:spPr>
      </p:pic>
    </p:spTree>
    <p:extLst>
      <p:ext uri="{BB962C8B-B14F-4D97-AF65-F5344CB8AC3E}">
        <p14:creationId xmlns:p14="http://schemas.microsoft.com/office/powerpoint/2010/main" val="139486040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Header and content_blue">
    <p:bg>
      <p:bgPr>
        <a:solidFill>
          <a:srgbClr val="001F58"/>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703" y="-1"/>
            <a:ext cx="3380435" cy="1380083"/>
          </a:xfrm>
          <a:prstGeom prst="rect">
            <a:avLst/>
          </a:prstGeom>
        </p:spPr>
      </p:pic>
      <p:sp>
        <p:nvSpPr>
          <p:cNvPr id="3" name="Inhaltsplatzhalter 2"/>
          <p:cNvSpPr>
            <a:spLocks noGrp="1"/>
          </p:cNvSpPr>
          <p:nvPr>
            <p:ph idx="1" hasCustomPrompt="1"/>
          </p:nvPr>
        </p:nvSpPr>
        <p:spPr>
          <a:xfrm>
            <a:off x="1744602" y="1565944"/>
            <a:ext cx="996619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2" name="Slide Number Placeholder 5">
            <a:extLst>
              <a:ext uri="{FF2B5EF4-FFF2-40B4-BE49-F238E27FC236}">
                <a16:creationId xmlns:a16="http://schemas.microsoft.com/office/drawing/2014/main" xmlns=""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a:t>
            </a:fld>
            <a:endParaRPr lang="en-GB"/>
          </a:p>
        </p:txBody>
      </p:sp>
      <p:sp>
        <p:nvSpPr>
          <p:cNvPr id="23" name="Footer Placeholder 7">
            <a:extLst>
              <a:ext uri="{FF2B5EF4-FFF2-40B4-BE49-F238E27FC236}">
                <a16:creationId xmlns:a16="http://schemas.microsoft.com/office/drawing/2014/main" xmlns=""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a:t>© Copyright Airbus (Specify your Legal Entity YEAR) / Presentation title runs here (go to Header and Footer to edit this text)</a:t>
            </a:r>
            <a:endParaRPr lang="de-DE" dirty="0"/>
          </a:p>
        </p:txBody>
      </p:sp>
      <p:sp>
        <p:nvSpPr>
          <p:cNvPr id="24" name="Date Placeholder 6">
            <a:extLst>
              <a:ext uri="{FF2B5EF4-FFF2-40B4-BE49-F238E27FC236}">
                <a16:creationId xmlns:a16="http://schemas.microsoft.com/office/drawing/2014/main" xmlns=""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r>
              <a:rPr lang="de-DE"/>
              <a:t>DD MONTH YEAR</a:t>
            </a:r>
          </a:p>
        </p:txBody>
      </p:sp>
      <p:grpSp>
        <p:nvGrpSpPr>
          <p:cNvPr id="10" name="Group 14">
            <a:extLst>
              <a:ext uri="{FF2B5EF4-FFF2-40B4-BE49-F238E27FC236}">
                <a16:creationId xmlns:a16="http://schemas.microsoft.com/office/drawing/2014/main" xmlns="" id="{2054F851-DFFA-9643-A567-9BDCBAAC9E6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1" name="Freeform 5">
              <a:extLst>
                <a:ext uri="{FF2B5EF4-FFF2-40B4-BE49-F238E27FC236}">
                  <a16:creationId xmlns:a16="http://schemas.microsoft.com/office/drawing/2014/main" xmlns="" id="{9013BCDF-7CD3-CD40-8CED-00222FE707C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6">
              <a:extLst>
                <a:ext uri="{FF2B5EF4-FFF2-40B4-BE49-F238E27FC236}">
                  <a16:creationId xmlns:a16="http://schemas.microsoft.com/office/drawing/2014/main" xmlns="" id="{88A60BCF-A0AC-D644-A770-E2DE3AD2C96A}"/>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a:extLst>
                <a:ext uri="{FF2B5EF4-FFF2-40B4-BE49-F238E27FC236}">
                  <a16:creationId xmlns:a16="http://schemas.microsoft.com/office/drawing/2014/main" xmlns="" id="{D5CACE36-D9E4-4446-9CAC-22DC0E532D0F}"/>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a:extLst>
                <a:ext uri="{FF2B5EF4-FFF2-40B4-BE49-F238E27FC236}">
                  <a16:creationId xmlns:a16="http://schemas.microsoft.com/office/drawing/2014/main" xmlns="" id="{2B55A138-1AF6-684D-BFAA-48C69E7D27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a16="http://schemas.microsoft.com/office/drawing/2014/main" xmlns="" id="{4138A0A8-B1A7-5C4F-99DC-BA08876AA660}"/>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a16="http://schemas.microsoft.com/office/drawing/2014/main" xmlns="" id="{DA4AE78D-497A-2843-9BAD-A6DFED2990FF}"/>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Grafik 17">
            <a:extLst>
              <a:ext uri="{FF2B5EF4-FFF2-40B4-BE49-F238E27FC236}">
                <a16:creationId xmlns:a16="http://schemas.microsoft.com/office/drawing/2014/main" xmlns="" id="{25A9C8E2-0BC3-1840-ABC1-BA9ECFC7942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9270611" y="6452468"/>
            <a:ext cx="1117990" cy="223198"/>
          </a:xfrm>
          <a:prstGeom prst="rect">
            <a:avLst/>
          </a:prstGeom>
        </p:spPr>
      </p:pic>
      <p:grpSp>
        <p:nvGrpSpPr>
          <p:cNvPr id="21" name="Group 15"/>
          <p:cNvGrpSpPr>
            <a:grpSpLocks/>
          </p:cNvGrpSpPr>
          <p:nvPr userDrawn="1"/>
        </p:nvGrpSpPr>
        <p:grpSpPr bwMode="white">
          <a:xfrm>
            <a:off x="-10704" y="1377664"/>
            <a:ext cx="3380435" cy="61997"/>
            <a:chOff x="3" y="1195"/>
            <a:chExt cx="1754" cy="68"/>
          </a:xfrm>
        </p:grpSpPr>
        <p:sp>
          <p:nvSpPr>
            <p:cNvPr id="25" name="Rectangle 16"/>
            <p:cNvSpPr>
              <a:spLocks noChangeArrowheads="1"/>
            </p:cNvSpPr>
            <p:nvPr/>
          </p:nvSpPr>
          <p:spPr bwMode="white">
            <a:xfrm>
              <a:off x="3" y="1195"/>
              <a:ext cx="1750"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sp>
          <p:nvSpPr>
            <p:cNvPr id="26" name="Rectangle 17"/>
            <p:cNvSpPr>
              <a:spLocks noChangeArrowheads="1"/>
            </p:cNvSpPr>
            <p:nvPr/>
          </p:nvSpPr>
          <p:spPr bwMode="white">
            <a:xfrm>
              <a:off x="285" y="1195"/>
              <a:ext cx="1472"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sp>
        <p:nvSpPr>
          <p:cNvPr id="20" name="Rectangle 19"/>
          <p:cNvSpPr/>
          <p:nvPr userDrawn="1"/>
        </p:nvSpPr>
        <p:spPr>
          <a:xfrm>
            <a:off x="2988748" y="0"/>
            <a:ext cx="380985" cy="1452361"/>
          </a:xfrm>
          <a:prstGeom prst="rect">
            <a:avLst/>
          </a:prstGeom>
          <a:gradFill>
            <a:gsLst>
              <a:gs pos="58000">
                <a:srgbClr val="001F58"/>
              </a:gs>
              <a:gs pos="0">
                <a:srgbClr val="001F58">
                  <a:alpha val="0"/>
                </a:srgbClr>
              </a:gs>
              <a:gs pos="100000">
                <a:srgbClr val="001F5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itel 1"/>
          <p:cNvSpPr>
            <a:spLocks noGrp="1"/>
          </p:cNvSpPr>
          <p:nvPr>
            <p:ph type="title" hasCustomPrompt="1"/>
          </p:nvPr>
        </p:nvSpPr>
        <p:spPr>
          <a:xfrm>
            <a:off x="1744602" y="206466"/>
            <a:ext cx="9966197" cy="900000"/>
          </a:xfrm>
        </p:spPr>
        <p:txBody>
          <a:bodyPr/>
          <a:lstStyle>
            <a:lvl1pPr>
              <a:defRPr sz="2800">
                <a:solidFill>
                  <a:schemeClr val="bg1"/>
                </a:solidFill>
              </a:defRPr>
            </a:lvl1pPr>
          </a:lstStyle>
          <a:p>
            <a:r>
              <a:rPr lang="en-US" dirty="0"/>
              <a:t>Click to edit header</a:t>
            </a:r>
            <a:endParaRPr lang="de-DE" dirty="0"/>
          </a:p>
        </p:txBody>
      </p:sp>
    </p:spTree>
    <p:extLst>
      <p:ext uri="{BB962C8B-B14F-4D97-AF65-F5344CB8AC3E}">
        <p14:creationId xmlns:p14="http://schemas.microsoft.com/office/powerpoint/2010/main" val="39995831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Changeab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0" y="0"/>
            <a:ext cx="12192000" cy="5424488"/>
          </a:xfrm>
          <a:solidFill>
            <a:schemeClr val="bg1">
              <a:lumMod val="75000"/>
            </a:schemeClr>
          </a:solidFill>
          <a:ln>
            <a:noFill/>
          </a:ln>
        </p:spPr>
        <p:txBody>
          <a:bodyPr/>
          <a:lstStyle>
            <a:lvl1pPr marL="0" indent="0" algn="ctr">
              <a:buNone/>
              <a:defRPr/>
            </a:lvl1pPr>
          </a:lstStyle>
          <a:p>
            <a:r>
              <a:rPr lang="en-GB" noProof="0" dirty="0"/>
              <a:t>Click to insert picture</a:t>
            </a:r>
          </a:p>
        </p:txBody>
      </p:sp>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sp>
        <p:nvSpPr>
          <p:cNvPr id="3" name="Text Placeholder 2"/>
          <p:cNvSpPr>
            <a:spLocks noGrp="1"/>
          </p:cNvSpPr>
          <p:nvPr userDrawn="1">
            <p:ph type="body" sz="quarter" idx="10"/>
          </p:nvPr>
        </p:nvSpPr>
        <p:spPr bwMode="white">
          <a:xfrm>
            <a:off x="3305016" y="5625554"/>
            <a:ext cx="5139060" cy="795600"/>
          </a:xfrm>
        </p:spPr>
        <p:txBody>
          <a:bodyPr/>
          <a:lstStyle>
            <a:lvl1pPr marL="0" indent="0">
              <a:buNone/>
              <a:defRPr sz="1300">
                <a:solidFill>
                  <a:schemeClr val="bg1"/>
                </a:solidFill>
              </a:defRPr>
            </a:lvl1pPr>
          </a:lstStyle>
          <a:p>
            <a:pPr lvl="0"/>
            <a:r>
              <a:rPr lang="de-DE" noProof="0" smtClean="0"/>
              <a:t>Textmasterformat bearbeiten</a:t>
            </a:r>
          </a:p>
        </p:txBody>
      </p:sp>
      <p:sp>
        <p:nvSpPr>
          <p:cNvPr id="12"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tx2"/>
                </a:solidFill>
              </a:defRPr>
            </a:lvl1pPr>
          </a:lstStyle>
          <a:p>
            <a:pPr lvl="0"/>
            <a:r>
              <a:rPr lang="de-DE" altLang="de-DE" noProof="0" smtClean="0"/>
              <a:t>Titelmasterformat durch Klicken bearbeiten</a:t>
            </a:r>
            <a:endParaRPr lang="en-GB" altLang="de-DE" noProof="0"/>
          </a:p>
        </p:txBody>
      </p:sp>
      <p:sp>
        <p:nvSpPr>
          <p:cNvPr id="13"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tx2"/>
                </a:solidFill>
              </a:defRPr>
            </a:lvl1pPr>
          </a:lstStyle>
          <a:p>
            <a:pPr lvl="0"/>
            <a:r>
              <a:rPr lang="de-DE" altLang="de-DE" noProof="0" smtClean="0"/>
              <a:t>Formatvorlage des Untertitelmasters durch Klicken bearbeiten</a:t>
            </a:r>
            <a:endParaRPr lang="en-GB" altLang="de-DE" noProof="0"/>
          </a:p>
        </p:txBody>
      </p:sp>
      <p:grpSp>
        <p:nvGrpSpPr>
          <p:cNvPr id="14" name="Group 14">
            <a:extLst>
              <a:ext uri="{FF2B5EF4-FFF2-40B4-BE49-F238E27FC236}">
                <a16:creationId xmlns="" xmlns:a16="http://schemas.microsoft.com/office/drawing/2014/main" id="{FA6A6D27-F047-F34D-91E6-9FF2013B4AB5}"/>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15" name="Freeform 5">
              <a:extLst>
                <a:ext uri="{FF2B5EF4-FFF2-40B4-BE49-F238E27FC236}">
                  <a16:creationId xmlns="" xmlns:a16="http://schemas.microsoft.com/office/drawing/2014/main" id="{E14471FB-E91B-524A-B764-A83AD042AE2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Rectangle 6">
              <a:extLst>
                <a:ext uri="{FF2B5EF4-FFF2-40B4-BE49-F238E27FC236}">
                  <a16:creationId xmlns="" xmlns:a16="http://schemas.microsoft.com/office/drawing/2014/main" id="{4168E64E-59F0-A540-83FF-D1528A764214}"/>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7">
              <a:extLst>
                <a:ext uri="{FF2B5EF4-FFF2-40B4-BE49-F238E27FC236}">
                  <a16:creationId xmlns="" xmlns:a16="http://schemas.microsoft.com/office/drawing/2014/main" id="{AE276B33-6226-4F4F-81EF-1DB302E0489C}"/>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8">
              <a:extLst>
                <a:ext uri="{FF2B5EF4-FFF2-40B4-BE49-F238E27FC236}">
                  <a16:creationId xmlns="" xmlns:a16="http://schemas.microsoft.com/office/drawing/2014/main" id="{7C268224-DCCB-8B4B-96C3-CA274DA62076}"/>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3" name="Freeform 9">
              <a:extLst>
                <a:ext uri="{FF2B5EF4-FFF2-40B4-BE49-F238E27FC236}">
                  <a16:creationId xmlns="" xmlns:a16="http://schemas.microsoft.com/office/drawing/2014/main" id="{588CD318-CCC7-1E46-B64F-4BC1C6A518C3}"/>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4" name="Freeform 10">
              <a:extLst>
                <a:ext uri="{FF2B5EF4-FFF2-40B4-BE49-F238E27FC236}">
                  <a16:creationId xmlns="" xmlns:a16="http://schemas.microsoft.com/office/drawing/2014/main" id="{B9C2E693-A2B1-CA41-A4AB-BCD05B96C4FC}"/>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pic>
        <p:nvPicPr>
          <p:cNvPr id="25" name="Grafik 24">
            <a:extLst>
              <a:ext uri="{FF2B5EF4-FFF2-40B4-BE49-F238E27FC236}">
                <a16:creationId xmlns="" xmlns:a16="http://schemas.microsoft.com/office/drawing/2014/main" id="{07C54753-59A0-0041-AA2B-32395AEBC23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83245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lt customisable">
    <p:bg bwMode="gray">
      <p:bgPr>
        <a:blipFill dpi="0" rotWithShape="1">
          <a:blip r:embed="rId2" cstate="screen">
            <a:lum/>
            <a:extLst>
              <a:ext uri="{28A0092B-C50C-407E-A947-70E740481C1C}">
                <a14:useLocalDpi xmlns:a14="http://schemas.microsoft.com/office/drawing/2010/main"/>
              </a:ext>
            </a:extLst>
          </a:blip>
          <a:srcRect/>
          <a:stretch>
            <a:fillRect b="20000"/>
          </a:stretch>
        </a:blip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gray">
          <a:xfrm>
            <a:off x="0" y="3625065"/>
            <a:ext cx="12192000" cy="323295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nvGrpSpPr>
          <p:cNvPr id="20" name="Group 15"/>
          <p:cNvGrpSpPr>
            <a:grpSpLocks/>
          </p:cNvGrpSpPr>
          <p:nvPr/>
        </p:nvGrpSpPr>
        <p:grpSpPr bwMode="white">
          <a:xfrm>
            <a:off x="5430" y="3606831"/>
            <a:ext cx="12192000" cy="61997"/>
            <a:chOff x="3" y="1195"/>
            <a:chExt cx="6736" cy="68"/>
          </a:xfrm>
        </p:grpSpPr>
        <p:sp>
          <p:nvSpPr>
            <p:cNvPr id="21" name="Rectangle 16"/>
            <p:cNvSpPr>
              <a:spLocks noChangeArrowheads="1"/>
            </p:cNvSpPr>
            <p:nvPr/>
          </p:nvSpPr>
          <p:spPr bwMode="white">
            <a:xfrm>
              <a:off x="3" y="119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sp>
          <p:nvSpPr>
            <p:cNvPr id="22" name="Rectangle 17"/>
            <p:cNvSpPr>
              <a:spLocks noChangeArrowheads="1"/>
            </p:cNvSpPr>
            <p:nvPr/>
          </p:nvSpPr>
          <p:spPr bwMode="white">
            <a:xfrm>
              <a:off x="1829" y="119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solidFill>
                  <a:srgbClr val="000000"/>
                </a:solidFill>
              </a:endParaRPr>
            </a:p>
          </p:txBody>
        </p:sp>
      </p:grpSp>
      <p:sp>
        <p:nvSpPr>
          <p:cNvPr id="24" name="Rectangle 3">
            <a:extLst>
              <a:ext uri="{FF2B5EF4-FFF2-40B4-BE49-F238E27FC236}">
                <a16:creationId xmlns="" xmlns:a16="http://schemas.microsoft.com/office/drawing/2014/main" id="{930D20B0-C8A2-544A-9EEF-12CEA4933C01}"/>
              </a:ext>
            </a:extLst>
          </p:cNvPr>
          <p:cNvSpPr>
            <a:spLocks noGrp="1" noChangeArrowheads="1"/>
          </p:cNvSpPr>
          <p:nvPr>
            <p:ph type="ctrTitle" hasCustomPrompt="1"/>
          </p:nvPr>
        </p:nvSpPr>
        <p:spPr bwMode="white">
          <a:xfrm>
            <a:off x="3305016" y="4048064"/>
            <a:ext cx="6031344" cy="871200"/>
          </a:xfrm>
        </p:spPr>
        <p:txBody>
          <a:bodyPr anchor="b" anchorCtr="0"/>
          <a:lstStyle>
            <a:lvl1pPr>
              <a:lnSpc>
                <a:spcPct val="105000"/>
              </a:lnSpc>
              <a:defRPr sz="3000">
                <a:solidFill>
                  <a:schemeClr val="bg1"/>
                </a:solidFill>
              </a:defRPr>
            </a:lvl1pPr>
          </a:lstStyle>
          <a:p>
            <a:pPr lvl="0"/>
            <a:r>
              <a:rPr lang="en-US" altLang="de-DE" noProof="0" dirty="0"/>
              <a:t>Click to edit header</a:t>
            </a:r>
            <a:endParaRPr lang="de-DE" altLang="de-DE" noProof="0" dirty="0"/>
          </a:p>
        </p:txBody>
      </p:sp>
      <p:sp>
        <p:nvSpPr>
          <p:cNvPr id="25" name="Rectangle 4">
            <a:extLst>
              <a:ext uri="{FF2B5EF4-FFF2-40B4-BE49-F238E27FC236}">
                <a16:creationId xmlns="" xmlns:a16="http://schemas.microsoft.com/office/drawing/2014/main" id="{57E62BC9-890A-5241-8993-93737891C2A8}"/>
              </a:ext>
            </a:extLst>
          </p:cNvPr>
          <p:cNvSpPr>
            <a:spLocks noGrp="1" noChangeArrowheads="1"/>
          </p:cNvSpPr>
          <p:nvPr>
            <p:ph type="subTitle" idx="1"/>
          </p:nvPr>
        </p:nvSpPr>
        <p:spPr bwMode="white">
          <a:xfrm>
            <a:off x="3305016" y="4982727"/>
            <a:ext cx="6031344" cy="678521"/>
          </a:xfrm>
        </p:spPr>
        <p:txBody>
          <a:bodyPr anchor="t"/>
          <a:lstStyle>
            <a:lvl1pPr marL="0" indent="0">
              <a:lnSpc>
                <a:spcPct val="100000"/>
              </a:lnSpc>
              <a:buNone/>
              <a:defRPr sz="2000">
                <a:solidFill>
                  <a:schemeClr val="bg1"/>
                </a:solidFill>
              </a:defRPr>
            </a:lvl1pPr>
          </a:lstStyle>
          <a:p>
            <a:pPr lvl="0"/>
            <a:r>
              <a:rPr lang="de-DE" altLang="de-DE" noProof="0" smtClean="0"/>
              <a:t>Formatvorlage des Untertitelmasters durch Klicken bearbeiten</a:t>
            </a:r>
            <a:endParaRPr lang="de-DE" altLang="de-DE" noProof="0" dirty="0"/>
          </a:p>
        </p:txBody>
      </p:sp>
      <p:sp>
        <p:nvSpPr>
          <p:cNvPr id="26" name="Text Placeholder 2">
            <a:extLst>
              <a:ext uri="{FF2B5EF4-FFF2-40B4-BE49-F238E27FC236}">
                <a16:creationId xmlns="" xmlns:a16="http://schemas.microsoft.com/office/drawing/2014/main" id="{9E24318F-4E0C-3149-8F09-9129AA15B284}"/>
              </a:ext>
            </a:extLst>
          </p:cNvPr>
          <p:cNvSpPr>
            <a:spLocks noGrp="1"/>
          </p:cNvSpPr>
          <p:nvPr>
            <p:ph type="body" sz="quarter" idx="10"/>
          </p:nvPr>
        </p:nvSpPr>
        <p:spPr bwMode="white">
          <a:xfrm>
            <a:off x="3305016" y="6048000"/>
            <a:ext cx="5139060" cy="621360"/>
          </a:xfrm>
        </p:spPr>
        <p:txBody>
          <a:bodyPr/>
          <a:lstStyle>
            <a:lvl1pPr marL="0" indent="0">
              <a:buNone/>
              <a:defRPr sz="1300">
                <a:solidFill>
                  <a:schemeClr val="bg1"/>
                </a:solidFill>
              </a:defRPr>
            </a:lvl1pPr>
          </a:lstStyle>
          <a:p>
            <a:pPr lvl="0"/>
            <a:r>
              <a:rPr lang="de-DE" smtClean="0"/>
              <a:t>Textmasterformat bearbeiten</a:t>
            </a:r>
          </a:p>
        </p:txBody>
      </p:sp>
      <p:grpSp>
        <p:nvGrpSpPr>
          <p:cNvPr id="27" name="Group 14">
            <a:extLst>
              <a:ext uri="{FF2B5EF4-FFF2-40B4-BE49-F238E27FC236}">
                <a16:creationId xmlns="" xmlns:a16="http://schemas.microsoft.com/office/drawing/2014/main" id="{FF6D393D-58BE-8D49-84CB-A27BC48DA8BA}"/>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28" name="Freeform 5">
              <a:extLst>
                <a:ext uri="{FF2B5EF4-FFF2-40B4-BE49-F238E27FC236}">
                  <a16:creationId xmlns="" xmlns:a16="http://schemas.microsoft.com/office/drawing/2014/main" id="{8F896E3D-4DF5-C240-AFFF-F2A8171C9493}"/>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6">
              <a:extLst>
                <a:ext uri="{FF2B5EF4-FFF2-40B4-BE49-F238E27FC236}">
                  <a16:creationId xmlns="" xmlns:a16="http://schemas.microsoft.com/office/drawing/2014/main" id="{BB25C39D-B760-E749-9F68-A3C04C62206E}"/>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7">
              <a:extLst>
                <a:ext uri="{FF2B5EF4-FFF2-40B4-BE49-F238E27FC236}">
                  <a16:creationId xmlns="" xmlns:a16="http://schemas.microsoft.com/office/drawing/2014/main" id="{B3B3C5AC-4063-BE45-AA03-EB9345F9A377}"/>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8">
              <a:extLst>
                <a:ext uri="{FF2B5EF4-FFF2-40B4-BE49-F238E27FC236}">
                  <a16:creationId xmlns="" xmlns:a16="http://schemas.microsoft.com/office/drawing/2014/main" id="{4E34D34D-57CD-CD48-A1D5-D27F5DAB2E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9">
              <a:extLst>
                <a:ext uri="{FF2B5EF4-FFF2-40B4-BE49-F238E27FC236}">
                  <a16:creationId xmlns="" xmlns:a16="http://schemas.microsoft.com/office/drawing/2014/main" id="{4A2CC7EF-056C-1846-9F53-E4DF46BEBA42}"/>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0">
              <a:extLst>
                <a:ext uri="{FF2B5EF4-FFF2-40B4-BE49-F238E27FC236}">
                  <a16:creationId xmlns="" xmlns:a16="http://schemas.microsoft.com/office/drawing/2014/main" id="{32DA9524-9F50-984F-AD6F-128F618E7CAD}"/>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4" name="Grafik 33">
            <a:extLst>
              <a:ext uri="{FF2B5EF4-FFF2-40B4-BE49-F238E27FC236}">
                <a16:creationId xmlns="" xmlns:a16="http://schemas.microsoft.com/office/drawing/2014/main" id="{047FDFDC-D657-0647-8ADC-1B1C0809C15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413497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p:bgPr>
        <a:solidFill>
          <a:schemeClr val="bg1"/>
        </a:solid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auto">
          <a:xfrm>
            <a:off x="0" y="3625065"/>
            <a:ext cx="12192000" cy="323295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nvGrpSpPr>
          <p:cNvPr id="20" name="Group 15"/>
          <p:cNvGrpSpPr>
            <a:grpSpLocks/>
          </p:cNvGrpSpPr>
          <p:nvPr/>
        </p:nvGrpSpPr>
        <p:grpSpPr bwMode="white">
          <a:xfrm>
            <a:off x="5430" y="3606831"/>
            <a:ext cx="12192000" cy="61997"/>
            <a:chOff x="3" y="1195"/>
            <a:chExt cx="6736" cy="68"/>
          </a:xfrm>
        </p:grpSpPr>
        <p:sp>
          <p:nvSpPr>
            <p:cNvPr id="21" name="Rectangle 16"/>
            <p:cNvSpPr>
              <a:spLocks noChangeArrowheads="1"/>
            </p:cNvSpPr>
            <p:nvPr/>
          </p:nvSpPr>
          <p:spPr bwMode="white">
            <a:xfrm>
              <a:off x="3" y="119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sp>
          <p:nvSpPr>
            <p:cNvPr id="22" name="Rectangle 17"/>
            <p:cNvSpPr>
              <a:spLocks noChangeArrowheads="1"/>
            </p:cNvSpPr>
            <p:nvPr/>
          </p:nvSpPr>
          <p:spPr bwMode="white">
            <a:xfrm>
              <a:off x="1829" y="119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61" noProof="0"/>
            </a:p>
          </p:txBody>
        </p:sp>
      </p:grpSp>
      <p:sp>
        <p:nvSpPr>
          <p:cNvPr id="23555" name="Rectangle 3"/>
          <p:cNvSpPr>
            <a:spLocks noGrp="1" noChangeArrowheads="1"/>
          </p:cNvSpPr>
          <p:nvPr userDrawn="1">
            <p:ph type="ctrTitle" hasCustomPrompt="1"/>
          </p:nvPr>
        </p:nvSpPr>
        <p:spPr bwMode="white">
          <a:xfrm>
            <a:off x="3305016" y="4048064"/>
            <a:ext cx="6031344" cy="871200"/>
          </a:xfrm>
        </p:spPr>
        <p:txBody>
          <a:bodyPr anchor="b" anchorCtr="0"/>
          <a:lstStyle>
            <a:lvl1pPr>
              <a:lnSpc>
                <a:spcPct val="105000"/>
              </a:lnSpc>
              <a:defRPr sz="3000">
                <a:solidFill>
                  <a:schemeClr val="bg1"/>
                </a:solidFill>
              </a:defRPr>
            </a:lvl1pPr>
          </a:lstStyle>
          <a:p>
            <a:pPr lvl="0"/>
            <a:r>
              <a:rPr lang="en-GB" altLang="de-DE" noProof="0"/>
              <a:t>Click to edit header</a:t>
            </a:r>
          </a:p>
        </p:txBody>
      </p:sp>
      <p:sp>
        <p:nvSpPr>
          <p:cNvPr id="23556" name="Rectangle 4"/>
          <p:cNvSpPr>
            <a:spLocks noGrp="1" noChangeArrowheads="1"/>
          </p:cNvSpPr>
          <p:nvPr userDrawn="1">
            <p:ph type="subTitle" idx="1"/>
          </p:nvPr>
        </p:nvSpPr>
        <p:spPr bwMode="white">
          <a:xfrm>
            <a:off x="3305016" y="4982727"/>
            <a:ext cx="6031344" cy="678521"/>
          </a:xfrm>
        </p:spPr>
        <p:txBody>
          <a:bodyPr anchor="t"/>
          <a:lstStyle>
            <a:lvl1pPr marL="0" indent="0">
              <a:lnSpc>
                <a:spcPct val="100000"/>
              </a:lnSpc>
              <a:buNone/>
              <a:defRPr sz="2000">
                <a:solidFill>
                  <a:schemeClr val="bg1"/>
                </a:solidFill>
              </a:defRPr>
            </a:lvl1pPr>
          </a:lstStyle>
          <a:p>
            <a:pPr lvl="0"/>
            <a:r>
              <a:rPr lang="de-DE" altLang="de-DE" noProof="0" smtClean="0"/>
              <a:t>Formatvorlage des Untertitelmasters durch Klicken bearbeiten</a:t>
            </a:r>
            <a:endParaRPr lang="en-GB" altLang="de-DE" noProof="0"/>
          </a:p>
        </p:txBody>
      </p:sp>
      <p:sp>
        <p:nvSpPr>
          <p:cNvPr id="3" name="Text Placeholder 2"/>
          <p:cNvSpPr>
            <a:spLocks noGrp="1"/>
          </p:cNvSpPr>
          <p:nvPr userDrawn="1">
            <p:ph type="body" sz="quarter" idx="10"/>
          </p:nvPr>
        </p:nvSpPr>
        <p:spPr bwMode="white">
          <a:xfrm>
            <a:off x="3305016" y="6048000"/>
            <a:ext cx="5139060" cy="621360"/>
          </a:xfrm>
        </p:spPr>
        <p:txBody>
          <a:bodyPr/>
          <a:lstStyle>
            <a:lvl1pPr marL="0" indent="0">
              <a:buNone/>
              <a:defRPr sz="1300">
                <a:solidFill>
                  <a:schemeClr val="bg1"/>
                </a:solidFill>
              </a:defRPr>
            </a:lvl1pPr>
          </a:lstStyle>
          <a:p>
            <a:pPr lvl="0"/>
            <a:r>
              <a:rPr lang="de-DE" noProof="0" smtClean="0"/>
              <a:t>Textmasterformat bearbeiten</a:t>
            </a:r>
          </a:p>
        </p:txBody>
      </p:sp>
      <p:sp>
        <p:nvSpPr>
          <p:cNvPr id="12" name="Picture Placeholder 3"/>
          <p:cNvSpPr>
            <a:spLocks noGrp="1"/>
          </p:cNvSpPr>
          <p:nvPr userDrawn="1">
            <p:ph type="pic" sz="quarter" idx="11" hasCustomPrompt="1"/>
          </p:nvPr>
        </p:nvSpPr>
        <p:spPr>
          <a:xfrm>
            <a:off x="0" y="0"/>
            <a:ext cx="12192000" cy="3606831"/>
          </a:xfrm>
          <a:solidFill>
            <a:schemeClr val="bg1">
              <a:lumMod val="75000"/>
            </a:schemeClr>
          </a:solidFill>
          <a:ln>
            <a:noFill/>
          </a:ln>
        </p:spPr>
        <p:txBody>
          <a:bodyPr/>
          <a:lstStyle>
            <a:lvl1pPr marL="0" indent="0" algn="ctr">
              <a:buNone/>
              <a:defRPr/>
            </a:lvl1pPr>
          </a:lstStyle>
          <a:p>
            <a:r>
              <a:rPr lang="en-GB" noProof="0" dirty="0"/>
              <a:t>Click to insert picture</a:t>
            </a:r>
          </a:p>
        </p:txBody>
      </p:sp>
      <p:grpSp>
        <p:nvGrpSpPr>
          <p:cNvPr id="13" name="Group 14">
            <a:extLst>
              <a:ext uri="{FF2B5EF4-FFF2-40B4-BE49-F238E27FC236}">
                <a16:creationId xmlns="" xmlns:a16="http://schemas.microsoft.com/office/drawing/2014/main" id="{DE13691D-3A6A-D944-BFC6-E08E42EF2E90}"/>
              </a:ext>
            </a:extLst>
          </p:cNvPr>
          <p:cNvGrpSpPr>
            <a:grpSpLocks noChangeAspect="1"/>
          </p:cNvGrpSpPr>
          <p:nvPr userDrawn="1"/>
        </p:nvGrpSpPr>
        <p:grpSpPr>
          <a:xfrm>
            <a:off x="10614576" y="6254454"/>
            <a:ext cx="1332000" cy="246595"/>
            <a:chOff x="830300" y="1716088"/>
            <a:chExt cx="10058401" cy="1862137"/>
          </a:xfrm>
          <a:solidFill>
            <a:schemeClr val="bg1"/>
          </a:solidFill>
        </p:grpSpPr>
        <p:sp>
          <p:nvSpPr>
            <p:cNvPr id="14" name="Freeform 5">
              <a:extLst>
                <a:ext uri="{FF2B5EF4-FFF2-40B4-BE49-F238E27FC236}">
                  <a16:creationId xmlns="" xmlns:a16="http://schemas.microsoft.com/office/drawing/2014/main" id="{ED6B51D1-E375-874E-B350-41AD61CAB578}"/>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5" name="Rectangle 6">
              <a:extLst>
                <a:ext uri="{FF2B5EF4-FFF2-40B4-BE49-F238E27FC236}">
                  <a16:creationId xmlns="" xmlns:a16="http://schemas.microsoft.com/office/drawing/2014/main" id="{142E35EF-08DD-E641-ADE0-58C7FA3C7044}"/>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Freeform 7">
              <a:extLst>
                <a:ext uri="{FF2B5EF4-FFF2-40B4-BE49-F238E27FC236}">
                  <a16:creationId xmlns="" xmlns:a16="http://schemas.microsoft.com/office/drawing/2014/main" id="{A64DF653-0969-4347-8B10-F1F107C3E3EB}"/>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8">
              <a:extLst>
                <a:ext uri="{FF2B5EF4-FFF2-40B4-BE49-F238E27FC236}">
                  <a16:creationId xmlns="" xmlns:a16="http://schemas.microsoft.com/office/drawing/2014/main" id="{995EFEC0-2468-EA45-A0DA-EB5AACB46387}"/>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9">
              <a:extLst>
                <a:ext uri="{FF2B5EF4-FFF2-40B4-BE49-F238E27FC236}">
                  <a16:creationId xmlns="" xmlns:a16="http://schemas.microsoft.com/office/drawing/2014/main" id="{DDCE53A7-7CD0-664F-94FE-B8380A1A9295}"/>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23" name="Freeform 10">
              <a:extLst>
                <a:ext uri="{FF2B5EF4-FFF2-40B4-BE49-F238E27FC236}">
                  <a16:creationId xmlns="" xmlns:a16="http://schemas.microsoft.com/office/drawing/2014/main" id="{2DCD2ED8-1C1D-AE47-A42E-D8E09859765C}"/>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pic>
        <p:nvPicPr>
          <p:cNvPr id="24" name="Grafik 23">
            <a:extLst>
              <a:ext uri="{FF2B5EF4-FFF2-40B4-BE49-F238E27FC236}">
                <a16:creationId xmlns="" xmlns:a16="http://schemas.microsoft.com/office/drawing/2014/main" id="{3AFE1106-9441-7D4E-A370-AB1DF34F12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8689500" y="6229151"/>
            <a:ext cx="1335600" cy="266643"/>
          </a:xfrm>
          <a:prstGeom prst="rect">
            <a:avLst/>
          </a:prstGeom>
        </p:spPr>
      </p:pic>
    </p:spTree>
    <p:extLst>
      <p:ext uri="{BB962C8B-B14F-4D97-AF65-F5344CB8AC3E}">
        <p14:creationId xmlns:p14="http://schemas.microsoft.com/office/powerpoint/2010/main" val="396513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8800" y="1565944"/>
            <a:ext cx="112320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2" name="Slide Number Placeholder 5">
            <a:extLst>
              <a:ext uri="{FF2B5EF4-FFF2-40B4-BE49-F238E27FC236}">
                <a16:creationId xmlns="" xmlns:a16="http://schemas.microsoft.com/office/drawing/2014/main"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23" name="Footer Placeholder 7">
            <a:extLst>
              <a:ext uri="{FF2B5EF4-FFF2-40B4-BE49-F238E27FC236}">
                <a16:creationId xmlns="" xmlns:a16="http://schemas.microsoft.com/office/drawing/2014/main"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24" name="Date Placeholder 6">
            <a:extLst>
              <a:ext uri="{FF2B5EF4-FFF2-40B4-BE49-F238E27FC236}">
                <a16:creationId xmlns="" xmlns:a16="http://schemas.microsoft.com/office/drawing/2014/main"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82970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er and content_blue">
    <p:bg>
      <p:bgPr>
        <a:gradFill>
          <a:gsLst>
            <a:gs pos="100000">
              <a:srgbClr val="00205B"/>
            </a:gs>
            <a:gs pos="0">
              <a:srgbClr val="001539"/>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bg1"/>
                </a:solidFill>
              </a:defRPr>
            </a:lvl1pPr>
          </a:lstStyle>
          <a:p>
            <a:r>
              <a:rPr lang="en-US" dirty="0"/>
              <a:t>Click to edit header</a:t>
            </a:r>
            <a:endParaRPr lang="de-DE" dirty="0"/>
          </a:p>
        </p:txBody>
      </p:sp>
      <p:sp>
        <p:nvSpPr>
          <p:cNvPr id="3" name="Inhaltsplatzhalter 2"/>
          <p:cNvSpPr>
            <a:spLocks noGrp="1"/>
          </p:cNvSpPr>
          <p:nvPr>
            <p:ph idx="1" hasCustomPrompt="1"/>
          </p:nvPr>
        </p:nvSpPr>
        <p:spPr>
          <a:xfrm>
            <a:off x="478800" y="1565944"/>
            <a:ext cx="112320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2"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2" name="Slide Number Placeholder 5">
            <a:extLst>
              <a:ext uri="{FF2B5EF4-FFF2-40B4-BE49-F238E27FC236}">
                <a16:creationId xmlns="" xmlns:a16="http://schemas.microsoft.com/office/drawing/2014/main" id="{981574D9-B014-E54F-8C3D-90A1814E6C7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a:t>
            </a:fld>
            <a:endParaRPr lang="en-GB"/>
          </a:p>
        </p:txBody>
      </p:sp>
      <p:sp>
        <p:nvSpPr>
          <p:cNvPr id="23" name="Footer Placeholder 7">
            <a:extLst>
              <a:ext uri="{FF2B5EF4-FFF2-40B4-BE49-F238E27FC236}">
                <a16:creationId xmlns="" xmlns:a16="http://schemas.microsoft.com/office/drawing/2014/main" id="{9DD08B7F-F2FF-214E-B028-0B1D4E2246FF}"/>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a:t>© Copyright Airbus (Specify your Legal Entity YEAR) / Presentation title runs here (go to Header and Footer to edit this text)</a:t>
            </a:r>
            <a:endParaRPr lang="de-DE" dirty="0"/>
          </a:p>
        </p:txBody>
      </p:sp>
      <p:sp>
        <p:nvSpPr>
          <p:cNvPr id="24" name="Date Placeholder 6">
            <a:extLst>
              <a:ext uri="{FF2B5EF4-FFF2-40B4-BE49-F238E27FC236}">
                <a16:creationId xmlns="" xmlns:a16="http://schemas.microsoft.com/office/drawing/2014/main" id="{47533C64-D06F-164D-971B-651E2BC8708A}"/>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r>
              <a:rPr lang="de-DE"/>
              <a:t>DD MONTH YEAR</a:t>
            </a:r>
          </a:p>
        </p:txBody>
      </p:sp>
      <p:grpSp>
        <p:nvGrpSpPr>
          <p:cNvPr id="10" name="Group 14">
            <a:extLst>
              <a:ext uri="{FF2B5EF4-FFF2-40B4-BE49-F238E27FC236}">
                <a16:creationId xmlns="" xmlns:a16="http://schemas.microsoft.com/office/drawing/2014/main" id="{2054F851-DFFA-9643-A567-9BDCBAAC9E6B}"/>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1" name="Freeform 5">
              <a:extLst>
                <a:ext uri="{FF2B5EF4-FFF2-40B4-BE49-F238E27FC236}">
                  <a16:creationId xmlns="" xmlns:a16="http://schemas.microsoft.com/office/drawing/2014/main" id="{9013BCDF-7CD3-CD40-8CED-00222FE707CB}"/>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6">
              <a:extLst>
                <a:ext uri="{FF2B5EF4-FFF2-40B4-BE49-F238E27FC236}">
                  <a16:creationId xmlns="" xmlns:a16="http://schemas.microsoft.com/office/drawing/2014/main" id="{88A60BCF-A0AC-D644-A770-E2DE3AD2C96A}"/>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a:extLst>
                <a:ext uri="{FF2B5EF4-FFF2-40B4-BE49-F238E27FC236}">
                  <a16:creationId xmlns="" xmlns:a16="http://schemas.microsoft.com/office/drawing/2014/main" id="{D5CACE36-D9E4-4446-9CAC-22DC0E532D0F}"/>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a:extLst>
                <a:ext uri="{FF2B5EF4-FFF2-40B4-BE49-F238E27FC236}">
                  <a16:creationId xmlns="" xmlns:a16="http://schemas.microsoft.com/office/drawing/2014/main" id="{2B55A138-1AF6-684D-BFAA-48C69E7D2740}"/>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 xmlns:a16="http://schemas.microsoft.com/office/drawing/2014/main" id="{4138A0A8-B1A7-5C4F-99DC-BA08876AA660}"/>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 xmlns:a16="http://schemas.microsoft.com/office/drawing/2014/main" id="{DA4AE78D-497A-2843-9BAD-A6DFED2990FF}"/>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8" name="Grafik 17">
            <a:extLst>
              <a:ext uri="{FF2B5EF4-FFF2-40B4-BE49-F238E27FC236}">
                <a16:creationId xmlns="" xmlns:a16="http://schemas.microsoft.com/office/drawing/2014/main" id="{25A9C8E2-0BC3-1840-ABC1-BA9ECFC7942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354062" y="6465066"/>
            <a:ext cx="1012119" cy="202062"/>
          </a:xfrm>
          <a:prstGeom prst="rect">
            <a:avLst/>
          </a:prstGeom>
        </p:spPr>
      </p:pic>
    </p:spTree>
    <p:extLst>
      <p:ext uri="{BB962C8B-B14F-4D97-AF65-F5344CB8AC3E}">
        <p14:creationId xmlns:p14="http://schemas.microsoft.com/office/powerpoint/2010/main" val="407077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144" y="6096"/>
            <a:ext cx="12195393" cy="5907341"/>
          </a:xfrm>
          <a:prstGeom prst="rect">
            <a:avLst/>
          </a:prstGeom>
        </p:spPr>
      </p:pic>
      <p:sp>
        <p:nvSpPr>
          <p:cNvPr id="9" name="Titel 1"/>
          <p:cNvSpPr>
            <a:spLocks noGrp="1"/>
          </p:cNvSpPr>
          <p:nvPr>
            <p:ph type="title" hasCustomPrompt="1"/>
          </p:nvPr>
        </p:nvSpPr>
        <p:spPr>
          <a:xfrm>
            <a:off x="479425" y="653691"/>
            <a:ext cx="11240174" cy="900000"/>
          </a:xfrm>
        </p:spPr>
        <p:txBody>
          <a:bodyPr/>
          <a:lstStyle>
            <a:lvl1pPr>
              <a:defRPr/>
            </a:lvl1pPr>
          </a:lstStyle>
          <a:p>
            <a:r>
              <a:rPr lang="en-US" dirty="0"/>
              <a:t>Click to edit header</a:t>
            </a:r>
            <a:endParaRPr lang="de-DE" dirty="0"/>
          </a:p>
        </p:txBody>
      </p:sp>
      <p:sp>
        <p:nvSpPr>
          <p:cNvPr id="8"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10" name="Inhaltsplatzhalter 2"/>
          <p:cNvSpPr>
            <a:spLocks noGrp="1"/>
          </p:cNvSpPr>
          <p:nvPr>
            <p:ph idx="1"/>
          </p:nvPr>
        </p:nvSpPr>
        <p:spPr>
          <a:xfrm>
            <a:off x="479425" y="1565998"/>
            <a:ext cx="5418347" cy="4347439"/>
          </a:xfrm>
        </p:spPr>
        <p:txBody>
          <a:bodyPr/>
          <a:lstStyle>
            <a:lvl1pPr marL="342000" indent="-342000">
              <a:lnSpc>
                <a:spcPct val="114000"/>
              </a:lnSpc>
              <a:buFont typeface="Arial" panose="020B0604020202020204" pitchFamily="34" charset="0"/>
              <a:buChar char="–"/>
              <a:defRPr sz="2500"/>
            </a:lvl1pPr>
            <a:lvl2pPr marL="717550" indent="-355600">
              <a:lnSpc>
                <a:spcPct val="114000"/>
              </a:lnSpc>
              <a:defRPr sz="2500"/>
            </a:lvl2pPr>
            <a:lvl3pPr marL="1079500" indent="-361950">
              <a:lnSpc>
                <a:spcPct val="114000"/>
              </a:lnSpc>
              <a:defRPr sz="2500"/>
            </a:lvl3pPr>
            <a:lvl4pPr marL="1435100" indent="-355600">
              <a:lnSpc>
                <a:spcPct val="114000"/>
              </a:lnSpc>
              <a:defRPr sz="2500"/>
            </a:lvl4pPr>
            <a:lvl5pPr marL="1797050" indent="-361950">
              <a:lnSpc>
                <a:spcPct val="114000"/>
              </a:lnSpc>
              <a:defRPr sz="25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Inhaltsplatzhalter 2"/>
          <p:cNvSpPr>
            <a:spLocks noGrp="1"/>
          </p:cNvSpPr>
          <p:nvPr>
            <p:ph idx="17"/>
          </p:nvPr>
        </p:nvSpPr>
        <p:spPr>
          <a:xfrm>
            <a:off x="6301252" y="1565999"/>
            <a:ext cx="5418347" cy="4347439"/>
          </a:xfrm>
        </p:spPr>
        <p:txBody>
          <a:bodyPr/>
          <a:lstStyle>
            <a:lvl1pPr marL="342000" indent="-342000">
              <a:lnSpc>
                <a:spcPct val="114000"/>
              </a:lnSpc>
              <a:buFont typeface="Arial" panose="020B0604020202020204" pitchFamily="34" charset="0"/>
              <a:buChar char="–"/>
              <a:defRPr sz="2500"/>
            </a:lvl1pPr>
            <a:lvl2pPr marL="717550" indent="-355600">
              <a:lnSpc>
                <a:spcPct val="114000"/>
              </a:lnSpc>
              <a:defRPr sz="2500"/>
            </a:lvl2pPr>
            <a:lvl3pPr marL="1079500" indent="-361950">
              <a:lnSpc>
                <a:spcPct val="114000"/>
              </a:lnSpc>
              <a:defRPr sz="2500"/>
            </a:lvl3pPr>
            <a:lvl4pPr marL="1435100" indent="-355600">
              <a:lnSpc>
                <a:spcPct val="114000"/>
              </a:lnSpc>
              <a:defRPr sz="2500"/>
            </a:lvl4pPr>
            <a:lvl5pPr marL="1797050" indent="-361950">
              <a:lnSpc>
                <a:spcPct val="114000"/>
              </a:lnSpc>
              <a:defRPr sz="25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7" name="Slide Number Placeholder 5">
            <a:extLst>
              <a:ext uri="{FF2B5EF4-FFF2-40B4-BE49-F238E27FC236}">
                <a16:creationId xmlns="" xmlns:a16="http://schemas.microsoft.com/office/drawing/2014/main" id="{7AABA1C8-B541-774F-9D56-F71179BA591A}"/>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28" name="Footer Placeholder 7">
            <a:extLst>
              <a:ext uri="{FF2B5EF4-FFF2-40B4-BE49-F238E27FC236}">
                <a16:creationId xmlns="" xmlns:a16="http://schemas.microsoft.com/office/drawing/2014/main" id="{D2CCDCA3-286C-4D47-BA5A-BF47D56C0190}"/>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29" name="Date Placeholder 6">
            <a:extLst>
              <a:ext uri="{FF2B5EF4-FFF2-40B4-BE49-F238E27FC236}">
                <a16:creationId xmlns="" xmlns:a16="http://schemas.microsoft.com/office/drawing/2014/main" id="{89DEAD23-14B1-1041-8481-D2216C42E7C1}"/>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57037729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and two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5999"/>
            <a:ext cx="5418347" cy="43109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Inhaltsplatzhalter 2"/>
          <p:cNvSpPr>
            <a:spLocks noGrp="1"/>
          </p:cNvSpPr>
          <p:nvPr>
            <p:ph idx="17" hasCustomPrompt="1"/>
          </p:nvPr>
        </p:nvSpPr>
        <p:spPr>
          <a:xfrm>
            <a:off x="6301252" y="1565999"/>
            <a:ext cx="5418347" cy="43109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5"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9" name="Slide Number Placeholder 5">
            <a:extLst>
              <a:ext uri="{FF2B5EF4-FFF2-40B4-BE49-F238E27FC236}">
                <a16:creationId xmlns="" xmlns:a16="http://schemas.microsoft.com/office/drawing/2014/main" id="{C4D36857-929A-BC49-A6BB-B31B62A1D09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30" name="Footer Placeholder 7">
            <a:extLst>
              <a:ext uri="{FF2B5EF4-FFF2-40B4-BE49-F238E27FC236}">
                <a16:creationId xmlns="" xmlns:a16="http://schemas.microsoft.com/office/drawing/2014/main" id="{C03E5337-0FC5-5546-BBA0-C2FF0DEDB16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endParaRPr lang="en-GB" noProof="0" dirty="0"/>
          </a:p>
        </p:txBody>
      </p:sp>
      <p:sp>
        <p:nvSpPr>
          <p:cNvPr id="31" name="Date Placeholder 6">
            <a:extLst>
              <a:ext uri="{FF2B5EF4-FFF2-40B4-BE49-F238E27FC236}">
                <a16:creationId xmlns="" xmlns:a16="http://schemas.microsoft.com/office/drawing/2014/main" id="{4B8017F0-7D52-EE46-9D86-6AFAEE2576F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de-DE" noProof="0"/>
              <a:t>DD MONTH YEAR</a:t>
            </a:r>
            <a:endParaRPr lang="en-GB" noProof="0"/>
          </a:p>
        </p:txBody>
      </p:sp>
    </p:spTree>
    <p:extLst>
      <p:ext uri="{BB962C8B-B14F-4D97-AF65-F5344CB8AC3E}">
        <p14:creationId xmlns:p14="http://schemas.microsoft.com/office/powerpoint/2010/main" val="2464723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ader and two columns_blue">
    <p:bg>
      <p:bgPr>
        <a:gradFill>
          <a:gsLst>
            <a:gs pos="100000">
              <a:srgbClr val="00205B"/>
            </a:gs>
            <a:gs pos="0">
              <a:srgbClr val="001539"/>
            </a:gs>
          </a:gsLst>
          <a:lin ang="54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bg1"/>
                </a:solidFill>
              </a:defRPr>
            </a:lvl1pPr>
          </a:lstStyle>
          <a:p>
            <a:r>
              <a:rPr lang="en-US" dirty="0"/>
              <a:t>Click to edit header</a:t>
            </a:r>
            <a:endParaRPr lang="de-DE" dirty="0"/>
          </a:p>
        </p:txBody>
      </p:sp>
      <p:sp>
        <p:nvSpPr>
          <p:cNvPr id="3" name="Inhaltsplatzhalter 2"/>
          <p:cNvSpPr>
            <a:spLocks noGrp="1"/>
          </p:cNvSpPr>
          <p:nvPr>
            <p:ph idx="1" hasCustomPrompt="1"/>
          </p:nvPr>
        </p:nvSpPr>
        <p:spPr>
          <a:xfrm>
            <a:off x="479425" y="1565999"/>
            <a:ext cx="5418347" cy="43109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3" name="Inhaltsplatzhalter 2"/>
          <p:cNvSpPr>
            <a:spLocks noGrp="1"/>
          </p:cNvSpPr>
          <p:nvPr>
            <p:ph idx="17" hasCustomPrompt="1"/>
          </p:nvPr>
        </p:nvSpPr>
        <p:spPr>
          <a:xfrm>
            <a:off x="6301252" y="1565999"/>
            <a:ext cx="5418347" cy="4310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5"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a:t>[Insert confidentiality here]</a:t>
            </a:r>
            <a:endParaRPr lang="en-GB" dirty="0"/>
          </a:p>
        </p:txBody>
      </p:sp>
      <p:sp>
        <p:nvSpPr>
          <p:cNvPr id="29" name="Slide Number Placeholder 5">
            <a:extLst>
              <a:ext uri="{FF2B5EF4-FFF2-40B4-BE49-F238E27FC236}">
                <a16:creationId xmlns="" xmlns:a16="http://schemas.microsoft.com/office/drawing/2014/main" id="{C4D36857-929A-BC49-A6BB-B31B62A1D097}"/>
              </a:ext>
            </a:extLst>
          </p:cNvPr>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bg1">
                    <a:lumMod val="75000"/>
                  </a:schemeClr>
                </a:solidFill>
              </a:defRPr>
            </a:lvl1pPr>
          </a:lstStyle>
          <a:p>
            <a:fld id="{877C2003-2E6E-4ABC-B270-3E95A87ADF8A}" type="slidenum">
              <a:rPr lang="en-GB" smtClean="0"/>
              <a:pPr/>
              <a:t>‹N°›</a:t>
            </a:fld>
            <a:endParaRPr lang="en-GB"/>
          </a:p>
        </p:txBody>
      </p:sp>
      <p:sp>
        <p:nvSpPr>
          <p:cNvPr id="30" name="Footer Placeholder 7">
            <a:extLst>
              <a:ext uri="{FF2B5EF4-FFF2-40B4-BE49-F238E27FC236}">
                <a16:creationId xmlns="" xmlns:a16="http://schemas.microsoft.com/office/drawing/2014/main" id="{C03E5337-0FC5-5546-BBA0-C2FF0DEDB16D}"/>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bg1">
                    <a:lumMod val="75000"/>
                  </a:schemeClr>
                </a:solidFill>
                <a:latin typeface="+mn-lt"/>
                <a:ea typeface="+mn-ea"/>
                <a:cs typeface="+mn-cs"/>
              </a:defRPr>
            </a:lvl1pPr>
          </a:lstStyle>
          <a:p>
            <a:r>
              <a:rPr lang="de-DE"/>
              <a:t>© Copyright Airbus (Specify your Legal Entity YEAR) / Presentation title runs here (go to Header and Footer to edit this text)</a:t>
            </a:r>
            <a:endParaRPr lang="de-DE" dirty="0"/>
          </a:p>
        </p:txBody>
      </p:sp>
      <p:sp>
        <p:nvSpPr>
          <p:cNvPr id="31" name="Date Placeholder 6">
            <a:extLst>
              <a:ext uri="{FF2B5EF4-FFF2-40B4-BE49-F238E27FC236}">
                <a16:creationId xmlns="" xmlns:a16="http://schemas.microsoft.com/office/drawing/2014/main" id="{4B8017F0-7D52-EE46-9D86-6AFAEE2576FE}"/>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bg1">
                    <a:lumMod val="75000"/>
                  </a:schemeClr>
                </a:solidFill>
                <a:latin typeface="+mn-lt"/>
                <a:ea typeface="+mn-ea"/>
                <a:cs typeface="+mn-cs"/>
              </a:defRPr>
            </a:lvl1pPr>
          </a:lstStyle>
          <a:p>
            <a:r>
              <a:rPr lang="de-DE"/>
              <a:t>DD MONTH YEAR</a:t>
            </a:r>
          </a:p>
        </p:txBody>
      </p:sp>
      <p:grpSp>
        <p:nvGrpSpPr>
          <p:cNvPr id="9" name="Group 14">
            <a:extLst>
              <a:ext uri="{FF2B5EF4-FFF2-40B4-BE49-F238E27FC236}">
                <a16:creationId xmlns="" xmlns:a16="http://schemas.microsoft.com/office/drawing/2014/main" id="{0E7E1BE4-5ABF-144F-B6B0-36F0A038D0F6}"/>
              </a:ext>
            </a:extLst>
          </p:cNvPr>
          <p:cNvGrpSpPr>
            <a:grpSpLocks noChangeAspect="1"/>
          </p:cNvGrpSpPr>
          <p:nvPr userDrawn="1"/>
        </p:nvGrpSpPr>
        <p:grpSpPr>
          <a:xfrm>
            <a:off x="10849969" y="6462519"/>
            <a:ext cx="1088956" cy="201600"/>
            <a:chOff x="830300" y="1716088"/>
            <a:chExt cx="10058401" cy="1862137"/>
          </a:xfrm>
          <a:solidFill>
            <a:schemeClr val="bg1"/>
          </a:solidFill>
        </p:grpSpPr>
        <p:sp>
          <p:nvSpPr>
            <p:cNvPr id="10" name="Freeform 5">
              <a:extLst>
                <a:ext uri="{FF2B5EF4-FFF2-40B4-BE49-F238E27FC236}">
                  <a16:creationId xmlns="" xmlns:a16="http://schemas.microsoft.com/office/drawing/2014/main" id="{2B06611C-5999-9241-ACC6-5FDABF20713A}"/>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6">
              <a:extLst>
                <a:ext uri="{FF2B5EF4-FFF2-40B4-BE49-F238E27FC236}">
                  <a16:creationId xmlns="" xmlns:a16="http://schemas.microsoft.com/office/drawing/2014/main" id="{F03C7FFD-0A0B-5E46-82E1-09729F5A351D}"/>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 xmlns:a16="http://schemas.microsoft.com/office/drawing/2014/main" id="{A92EB3A8-B965-BB4E-A64A-889AB74C1EE0}"/>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DE686C3B-EF76-3940-BEAE-5F7AC50CF297}"/>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a:extLst>
                <a:ext uri="{FF2B5EF4-FFF2-40B4-BE49-F238E27FC236}">
                  <a16:creationId xmlns="" xmlns:a16="http://schemas.microsoft.com/office/drawing/2014/main" id="{2AF83D92-3164-4D41-A7E9-990A78C115B3}"/>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a:extLst>
                <a:ext uri="{FF2B5EF4-FFF2-40B4-BE49-F238E27FC236}">
                  <a16:creationId xmlns="" xmlns:a16="http://schemas.microsoft.com/office/drawing/2014/main" id="{1F8CD9F7-DA66-6649-A081-C3378D09261A}"/>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8" name="Grafik 17">
            <a:extLst>
              <a:ext uri="{FF2B5EF4-FFF2-40B4-BE49-F238E27FC236}">
                <a16:creationId xmlns="" xmlns:a16="http://schemas.microsoft.com/office/drawing/2014/main" id="{4D07FA4D-C9E1-9C4D-A036-BB891F21C4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354062" y="6465066"/>
            <a:ext cx="1012119" cy="202062"/>
          </a:xfrm>
          <a:prstGeom prst="rect">
            <a:avLst/>
          </a:prstGeom>
        </p:spPr>
      </p:pic>
    </p:spTree>
    <p:extLst>
      <p:ext uri="{BB962C8B-B14F-4D97-AF65-F5344CB8AC3E}">
        <p14:creationId xmlns:p14="http://schemas.microsoft.com/office/powerpoint/2010/main" val="385175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8800" y="655200"/>
            <a:ext cx="11232000" cy="900000"/>
          </a:xfrm>
          <a:prstGeom prst="rect">
            <a:avLst/>
          </a:prstGeom>
        </p:spPr>
        <p:txBody>
          <a:bodyPr vert="horz" lIns="0" tIns="0" rIns="0" bIns="0" rtlCol="0" anchor="t" anchorCtr="0">
            <a:noAutofit/>
          </a:bodyPr>
          <a:lstStyle/>
          <a:p>
            <a:r>
              <a:rPr lang="en-GB" noProof="0"/>
              <a:t>Click to edit header</a:t>
            </a:r>
          </a:p>
        </p:txBody>
      </p:sp>
      <p:sp>
        <p:nvSpPr>
          <p:cNvPr id="3" name="Text Placeholder 2"/>
          <p:cNvSpPr>
            <a:spLocks noGrp="1"/>
          </p:cNvSpPr>
          <p:nvPr>
            <p:ph type="body" idx="1"/>
          </p:nvPr>
        </p:nvSpPr>
        <p:spPr>
          <a:xfrm>
            <a:off x="478800" y="1558800"/>
            <a:ext cx="11232000" cy="4351338"/>
          </a:xfrm>
          <a:prstGeom prst="rect">
            <a:avLst/>
          </a:prstGeom>
        </p:spPr>
        <p:txBody>
          <a:bodyPr vert="horz" lIns="0" tIns="0" rIns="0" bIns="0" rtlCol="0">
            <a:noAutofit/>
          </a:bodyPr>
          <a:lstStyle/>
          <a:p>
            <a:pPr lvl="0"/>
            <a:r>
              <a:rPr lang="en-GB" noProof="0"/>
              <a:t>Mastertextformat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 name="Slide Number Placeholder 5"/>
          <p:cNvSpPr>
            <a:spLocks noGrp="1"/>
          </p:cNvSpPr>
          <p:nvPr>
            <p:ph type="sldNum" sz="quarter" idx="4"/>
          </p:nvPr>
        </p:nvSpPr>
        <p:spPr>
          <a:xfrm>
            <a:off x="478800" y="6444000"/>
            <a:ext cx="288000" cy="216000"/>
          </a:xfrm>
          <a:prstGeom prst="rect">
            <a:avLst/>
          </a:prstGeom>
        </p:spPr>
        <p:txBody>
          <a:bodyPr vert="horz" lIns="0" tIns="0" rIns="0" bIns="0" rtlCol="0" anchor="t" anchorCtr="0"/>
          <a:lstStyle>
            <a:lvl1pPr algn="l">
              <a:lnSpc>
                <a:spcPct val="100000"/>
              </a:lnSpc>
              <a:defRPr sz="800">
                <a:solidFill>
                  <a:schemeClr val="tx1">
                    <a:tint val="75000"/>
                  </a:schemeClr>
                </a:solidFill>
              </a:defRPr>
            </a:lvl1pPr>
          </a:lstStyle>
          <a:p>
            <a:fld id="{877C2003-2E6E-4ABC-B270-3E95A87ADF8A}" type="slidenum">
              <a:rPr lang="en-GB" noProof="0" smtClean="0"/>
              <a:t>‹N°›</a:t>
            </a:fld>
            <a:endParaRPr lang="en-GB" noProof="0"/>
          </a:p>
        </p:txBody>
      </p:sp>
      <p:sp>
        <p:nvSpPr>
          <p:cNvPr id="11" name="Footer Placeholder 7">
            <a:extLst>
              <a:ext uri="{FF2B5EF4-FFF2-40B4-BE49-F238E27FC236}">
                <a16:creationId xmlns="" xmlns:a16="http://schemas.microsoft.com/office/drawing/2014/main" id="{C2B1E3EC-7F55-FF45-8A53-536899C2BDCA}"/>
              </a:ext>
            </a:extLst>
          </p:cNvPr>
          <p:cNvSpPr>
            <a:spLocks noGrp="1"/>
          </p:cNvSpPr>
          <p:nvPr>
            <p:ph type="ftr" sz="quarter" idx="3"/>
          </p:nvPr>
        </p:nvSpPr>
        <p:spPr>
          <a:xfrm>
            <a:off x="1775614" y="6444000"/>
            <a:ext cx="7002626" cy="216000"/>
          </a:xfrm>
          <a:prstGeom prst="rect">
            <a:avLst/>
          </a:prstGeom>
        </p:spPr>
        <p:txBody>
          <a:bodyPr lIns="0" tIns="0" rIns="0" bIns="0" anchor="t" anchorCtr="0"/>
          <a:lstStyle>
            <a:lvl1pPr marL="0" algn="l" defTabSz="914400" rtl="0" eaLnBrk="1" latinLnBrk="0" hangingPunct="1">
              <a:defRPr lang="en-GB" sz="800" kern="1200" smtClean="0">
                <a:solidFill>
                  <a:schemeClr val="tx1">
                    <a:tint val="75000"/>
                  </a:schemeClr>
                </a:solidFill>
                <a:latin typeface="+mn-lt"/>
                <a:ea typeface="+mn-ea"/>
                <a:cs typeface="+mn-cs"/>
              </a:defRPr>
            </a:lvl1pPr>
          </a:lstStyle>
          <a:p>
            <a:r>
              <a:rPr lang="en-GB" noProof="0">
                <a:solidFill>
                  <a:srgbClr val="000000">
                    <a:tint val="75000"/>
                  </a:srgbClr>
                </a:solidFill>
              </a:rPr>
              <a:t>© Copyright Airbus (Specify your Legal Entity YEAR) / </a:t>
            </a:r>
            <a:r>
              <a:rPr lang="en-GB" noProof="0"/>
              <a:t>Presentation title runs here (go to Header and Footer to edit this text)</a:t>
            </a:r>
          </a:p>
        </p:txBody>
      </p:sp>
      <p:sp>
        <p:nvSpPr>
          <p:cNvPr id="13" name="Date Placeholder 6">
            <a:extLst>
              <a:ext uri="{FF2B5EF4-FFF2-40B4-BE49-F238E27FC236}">
                <a16:creationId xmlns="" xmlns:a16="http://schemas.microsoft.com/office/drawing/2014/main" id="{BE6A2417-4C79-B54C-B28A-78D1DF7B83AD}"/>
              </a:ext>
            </a:extLst>
          </p:cNvPr>
          <p:cNvSpPr>
            <a:spLocks noGrp="1"/>
          </p:cNvSpPr>
          <p:nvPr>
            <p:ph type="dt" sz="half" idx="2"/>
          </p:nvPr>
        </p:nvSpPr>
        <p:spPr>
          <a:xfrm>
            <a:off x="797280" y="6444000"/>
            <a:ext cx="947855" cy="216000"/>
          </a:xfrm>
          <a:prstGeom prst="rect">
            <a:avLst/>
          </a:prstGeom>
        </p:spPr>
        <p:txBody>
          <a:bodyPr lIns="0" tIns="0" rIns="0" bIns="0" anchor="t" anchorCtr="0"/>
          <a:lstStyle>
            <a:lvl1pPr>
              <a:defRPr lang="de-DE" sz="800" kern="1200" smtClean="0">
                <a:solidFill>
                  <a:schemeClr val="tx1">
                    <a:tint val="75000"/>
                  </a:schemeClr>
                </a:solidFill>
                <a:latin typeface="+mn-lt"/>
                <a:ea typeface="+mn-ea"/>
                <a:cs typeface="+mn-cs"/>
              </a:defRPr>
            </a:lvl1pPr>
          </a:lstStyle>
          <a:p>
            <a:r>
              <a:rPr lang="en-GB" noProof="0"/>
              <a:t>DD MONTH YEAR</a:t>
            </a:r>
          </a:p>
        </p:txBody>
      </p:sp>
      <p:pic>
        <p:nvPicPr>
          <p:cNvPr id="12" name="Grafik 11">
            <a:extLst>
              <a:ext uri="{FF2B5EF4-FFF2-40B4-BE49-F238E27FC236}">
                <a16:creationId xmlns="" xmlns:a16="http://schemas.microsoft.com/office/drawing/2014/main" id="{380837A0-5995-F347-86E0-4094ED573E52}"/>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 xmlns:asvg="http://schemas.microsoft.com/office/drawing/2016/SVG/main" r:embed="rId22"/>
              </a:ext>
            </a:extLst>
          </a:blip>
          <a:srcRect/>
          <a:stretch/>
        </p:blipFill>
        <p:spPr>
          <a:xfrm>
            <a:off x="9277829" y="6457571"/>
            <a:ext cx="1087200" cy="217052"/>
          </a:xfrm>
          <a:prstGeom prst="rect">
            <a:avLst/>
          </a:prstGeom>
        </p:spPr>
      </p:pic>
      <p:grpSp>
        <p:nvGrpSpPr>
          <p:cNvPr id="9" name="Group 14">
            <a:extLst>
              <a:ext uri="{FF2B5EF4-FFF2-40B4-BE49-F238E27FC236}">
                <a16:creationId xmlns="" xmlns:a16="http://schemas.microsoft.com/office/drawing/2014/main" id="{E10583E3-117B-A740-BA69-BE416FEFB2DA}"/>
              </a:ext>
            </a:extLst>
          </p:cNvPr>
          <p:cNvGrpSpPr>
            <a:grpSpLocks noChangeAspect="1"/>
          </p:cNvGrpSpPr>
          <p:nvPr/>
        </p:nvGrpSpPr>
        <p:grpSpPr>
          <a:xfrm>
            <a:off x="10849969" y="6462519"/>
            <a:ext cx="1088956" cy="201600"/>
            <a:chOff x="830300" y="1716088"/>
            <a:chExt cx="10058401" cy="1862137"/>
          </a:xfrm>
          <a:solidFill>
            <a:schemeClr val="tx2"/>
          </a:solidFill>
        </p:grpSpPr>
        <p:sp>
          <p:nvSpPr>
            <p:cNvPr id="10" name="Freeform 5">
              <a:extLst>
                <a:ext uri="{FF2B5EF4-FFF2-40B4-BE49-F238E27FC236}">
                  <a16:creationId xmlns="" xmlns:a16="http://schemas.microsoft.com/office/drawing/2014/main" id="{F4BFF617-AB53-354A-8C4F-AB251CC2B22D}"/>
                </a:ext>
              </a:extLst>
            </p:cNvPr>
            <p:cNvSpPr>
              <a:spLocks/>
            </p:cNvSpPr>
            <p:nvPr/>
          </p:nvSpPr>
          <p:spPr bwMode="auto">
            <a:xfrm>
              <a:off x="3857663" y="1749425"/>
              <a:ext cx="1604963" cy="1789112"/>
            </a:xfrm>
            <a:custGeom>
              <a:avLst/>
              <a:gdLst>
                <a:gd name="T0" fmla="*/ 247 w 247"/>
                <a:gd name="T1" fmla="*/ 93 h 275"/>
                <a:gd name="T2" fmla="*/ 142 w 247"/>
                <a:gd name="T3" fmla="*/ 0 h 275"/>
                <a:gd name="T4" fmla="*/ 0 w 247"/>
                <a:gd name="T5" fmla="*/ 0 h 275"/>
                <a:gd name="T6" fmla="*/ 0 w 247"/>
                <a:gd name="T7" fmla="*/ 275 h 275"/>
                <a:gd name="T8" fmla="*/ 67 w 247"/>
                <a:gd name="T9" fmla="*/ 275 h 275"/>
                <a:gd name="T10" fmla="*/ 67 w 247"/>
                <a:gd name="T11" fmla="*/ 60 h 275"/>
                <a:gd name="T12" fmla="*/ 143 w 247"/>
                <a:gd name="T13" fmla="*/ 60 h 275"/>
                <a:gd name="T14" fmla="*/ 181 w 247"/>
                <a:gd name="T15" fmla="*/ 94 h 275"/>
                <a:gd name="T16" fmla="*/ 142 w 247"/>
                <a:gd name="T17" fmla="*/ 128 h 275"/>
                <a:gd name="T18" fmla="*/ 77 w 247"/>
                <a:gd name="T19" fmla="*/ 128 h 275"/>
                <a:gd name="T20" fmla="*/ 169 w 247"/>
                <a:gd name="T21" fmla="*/ 275 h 275"/>
                <a:gd name="T22" fmla="*/ 246 w 247"/>
                <a:gd name="T23" fmla="*/ 275 h 275"/>
                <a:gd name="T24" fmla="*/ 183 w 247"/>
                <a:gd name="T25" fmla="*/ 177 h 275"/>
                <a:gd name="T26" fmla="*/ 247 w 247"/>
                <a:gd name="T27" fmla="*/ 9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275">
                  <a:moveTo>
                    <a:pt x="247" y="93"/>
                  </a:moveTo>
                  <a:cubicBezTo>
                    <a:pt x="247" y="40"/>
                    <a:pt x="213" y="0"/>
                    <a:pt x="142" y="0"/>
                  </a:cubicBezTo>
                  <a:cubicBezTo>
                    <a:pt x="0" y="0"/>
                    <a:pt x="0" y="0"/>
                    <a:pt x="0" y="0"/>
                  </a:cubicBezTo>
                  <a:cubicBezTo>
                    <a:pt x="0" y="275"/>
                    <a:pt x="0" y="275"/>
                    <a:pt x="0" y="275"/>
                  </a:cubicBezTo>
                  <a:cubicBezTo>
                    <a:pt x="67" y="275"/>
                    <a:pt x="67" y="275"/>
                    <a:pt x="67" y="275"/>
                  </a:cubicBezTo>
                  <a:cubicBezTo>
                    <a:pt x="67" y="60"/>
                    <a:pt x="67" y="60"/>
                    <a:pt x="67" y="60"/>
                  </a:cubicBezTo>
                  <a:cubicBezTo>
                    <a:pt x="143" y="60"/>
                    <a:pt x="143" y="60"/>
                    <a:pt x="143" y="60"/>
                  </a:cubicBezTo>
                  <a:cubicBezTo>
                    <a:pt x="171" y="60"/>
                    <a:pt x="181" y="76"/>
                    <a:pt x="181" y="94"/>
                  </a:cubicBezTo>
                  <a:cubicBezTo>
                    <a:pt x="181" y="113"/>
                    <a:pt x="170" y="128"/>
                    <a:pt x="142" y="128"/>
                  </a:cubicBezTo>
                  <a:cubicBezTo>
                    <a:pt x="77" y="128"/>
                    <a:pt x="77" y="128"/>
                    <a:pt x="77" y="128"/>
                  </a:cubicBezTo>
                  <a:cubicBezTo>
                    <a:pt x="169" y="275"/>
                    <a:pt x="169" y="275"/>
                    <a:pt x="169" y="275"/>
                  </a:cubicBezTo>
                  <a:cubicBezTo>
                    <a:pt x="246" y="275"/>
                    <a:pt x="246" y="275"/>
                    <a:pt x="246" y="275"/>
                  </a:cubicBezTo>
                  <a:cubicBezTo>
                    <a:pt x="246" y="275"/>
                    <a:pt x="183" y="177"/>
                    <a:pt x="183" y="177"/>
                  </a:cubicBezTo>
                  <a:cubicBezTo>
                    <a:pt x="222" y="167"/>
                    <a:pt x="247" y="140"/>
                    <a:pt x="247" y="9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4" name="Rectangle 6">
              <a:extLst>
                <a:ext uri="{FF2B5EF4-FFF2-40B4-BE49-F238E27FC236}">
                  <a16:creationId xmlns="" xmlns:a16="http://schemas.microsoft.com/office/drawing/2014/main" id="{21405068-B90D-FE4B-A0A9-E319531A4538}"/>
                </a:ext>
              </a:extLst>
            </p:cNvPr>
            <p:cNvSpPr>
              <a:spLocks noChangeArrowheads="1"/>
            </p:cNvSpPr>
            <p:nvPr/>
          </p:nvSpPr>
          <p:spPr bwMode="auto">
            <a:xfrm>
              <a:off x="3130588" y="1749425"/>
              <a:ext cx="434975" cy="1789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5" name="Freeform 7">
              <a:extLst>
                <a:ext uri="{FF2B5EF4-FFF2-40B4-BE49-F238E27FC236}">
                  <a16:creationId xmlns="" xmlns:a16="http://schemas.microsoft.com/office/drawing/2014/main" id="{01264525-7D2E-F943-8BDF-968F3B2A48F6}"/>
                </a:ext>
              </a:extLst>
            </p:cNvPr>
            <p:cNvSpPr>
              <a:spLocks/>
            </p:cNvSpPr>
            <p:nvPr/>
          </p:nvSpPr>
          <p:spPr bwMode="auto">
            <a:xfrm>
              <a:off x="830300" y="1749425"/>
              <a:ext cx="2203450" cy="1789112"/>
            </a:xfrm>
            <a:custGeom>
              <a:avLst/>
              <a:gdLst>
                <a:gd name="T0" fmla="*/ 573 w 1388"/>
                <a:gd name="T1" fmla="*/ 0 h 1127"/>
                <a:gd name="T2" fmla="*/ 0 w 1388"/>
                <a:gd name="T3" fmla="*/ 1127 h 1127"/>
                <a:gd name="T4" fmla="*/ 307 w 1388"/>
                <a:gd name="T5" fmla="*/ 1127 h 1127"/>
                <a:gd name="T6" fmla="*/ 401 w 1388"/>
                <a:gd name="T7" fmla="*/ 939 h 1127"/>
                <a:gd name="T8" fmla="*/ 864 w 1388"/>
                <a:gd name="T9" fmla="*/ 939 h 1127"/>
                <a:gd name="T10" fmla="*/ 749 w 1388"/>
                <a:gd name="T11" fmla="*/ 705 h 1127"/>
                <a:gd name="T12" fmla="*/ 516 w 1388"/>
                <a:gd name="T13" fmla="*/ 705 h 1127"/>
                <a:gd name="T14" fmla="*/ 688 w 1388"/>
                <a:gd name="T15" fmla="*/ 356 h 1127"/>
                <a:gd name="T16" fmla="*/ 692 w 1388"/>
                <a:gd name="T17" fmla="*/ 356 h 1127"/>
                <a:gd name="T18" fmla="*/ 1072 w 1388"/>
                <a:gd name="T19" fmla="*/ 1127 h 1127"/>
                <a:gd name="T20" fmla="*/ 1388 w 1388"/>
                <a:gd name="T21" fmla="*/ 1127 h 1127"/>
                <a:gd name="T22" fmla="*/ 815 w 1388"/>
                <a:gd name="T23" fmla="*/ 0 h 1127"/>
                <a:gd name="T24" fmla="*/ 573 w 1388"/>
                <a:gd name="T2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8" h="1127">
                  <a:moveTo>
                    <a:pt x="573" y="0"/>
                  </a:moveTo>
                  <a:lnTo>
                    <a:pt x="0" y="1127"/>
                  </a:lnTo>
                  <a:lnTo>
                    <a:pt x="307" y="1127"/>
                  </a:lnTo>
                  <a:lnTo>
                    <a:pt x="401" y="939"/>
                  </a:lnTo>
                  <a:lnTo>
                    <a:pt x="864" y="939"/>
                  </a:lnTo>
                  <a:lnTo>
                    <a:pt x="749" y="705"/>
                  </a:lnTo>
                  <a:lnTo>
                    <a:pt x="516" y="705"/>
                  </a:lnTo>
                  <a:lnTo>
                    <a:pt x="688" y="356"/>
                  </a:lnTo>
                  <a:lnTo>
                    <a:pt x="692" y="356"/>
                  </a:lnTo>
                  <a:lnTo>
                    <a:pt x="1072" y="1127"/>
                  </a:lnTo>
                  <a:lnTo>
                    <a:pt x="1388" y="1127"/>
                  </a:lnTo>
                  <a:lnTo>
                    <a:pt x="815" y="0"/>
                  </a:lnTo>
                  <a:lnTo>
                    <a:pt x="5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6" name="Freeform 8">
              <a:extLst>
                <a:ext uri="{FF2B5EF4-FFF2-40B4-BE49-F238E27FC236}">
                  <a16:creationId xmlns="" xmlns:a16="http://schemas.microsoft.com/office/drawing/2014/main" id="{A8094D0A-AEE5-F748-ABDE-35ECB0FDD5B7}"/>
                </a:ext>
              </a:extLst>
            </p:cNvPr>
            <p:cNvSpPr>
              <a:spLocks noEditPoints="1"/>
            </p:cNvSpPr>
            <p:nvPr/>
          </p:nvSpPr>
          <p:spPr bwMode="auto">
            <a:xfrm>
              <a:off x="5670588" y="1749425"/>
              <a:ext cx="1670050" cy="1789112"/>
            </a:xfrm>
            <a:custGeom>
              <a:avLst/>
              <a:gdLst>
                <a:gd name="T0" fmla="*/ 213 w 257"/>
                <a:gd name="T1" fmla="*/ 133 h 275"/>
                <a:gd name="T2" fmla="*/ 245 w 257"/>
                <a:gd name="T3" fmla="*/ 75 h 275"/>
                <a:gd name="T4" fmla="*/ 157 w 257"/>
                <a:gd name="T5" fmla="*/ 0 h 275"/>
                <a:gd name="T6" fmla="*/ 0 w 257"/>
                <a:gd name="T7" fmla="*/ 0 h 275"/>
                <a:gd name="T8" fmla="*/ 0 w 257"/>
                <a:gd name="T9" fmla="*/ 275 h 275"/>
                <a:gd name="T10" fmla="*/ 163 w 257"/>
                <a:gd name="T11" fmla="*/ 275 h 275"/>
                <a:gd name="T12" fmla="*/ 257 w 257"/>
                <a:gd name="T13" fmla="*/ 198 h 275"/>
                <a:gd name="T14" fmla="*/ 213 w 257"/>
                <a:gd name="T15" fmla="*/ 133 h 275"/>
                <a:gd name="T16" fmla="*/ 67 w 257"/>
                <a:gd name="T17" fmla="*/ 59 h 275"/>
                <a:gd name="T18" fmla="*/ 157 w 257"/>
                <a:gd name="T19" fmla="*/ 59 h 275"/>
                <a:gd name="T20" fmla="*/ 180 w 257"/>
                <a:gd name="T21" fmla="*/ 83 h 275"/>
                <a:gd name="T22" fmla="*/ 156 w 257"/>
                <a:gd name="T23" fmla="*/ 107 h 275"/>
                <a:gd name="T24" fmla="*/ 67 w 257"/>
                <a:gd name="T25" fmla="*/ 107 h 275"/>
                <a:gd name="T26" fmla="*/ 67 w 257"/>
                <a:gd name="T27" fmla="*/ 59 h 275"/>
                <a:gd name="T28" fmla="*/ 158 w 257"/>
                <a:gd name="T29" fmla="*/ 218 h 275"/>
                <a:gd name="T30" fmla="*/ 67 w 257"/>
                <a:gd name="T31" fmla="*/ 218 h 275"/>
                <a:gd name="T32" fmla="*/ 67 w 257"/>
                <a:gd name="T33" fmla="*/ 162 h 275"/>
                <a:gd name="T34" fmla="*/ 158 w 257"/>
                <a:gd name="T35" fmla="*/ 162 h 275"/>
                <a:gd name="T36" fmla="*/ 187 w 257"/>
                <a:gd name="T37" fmla="*/ 189 h 275"/>
                <a:gd name="T38" fmla="*/ 158 w 257"/>
                <a:gd name="T39" fmla="*/ 21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275">
                  <a:moveTo>
                    <a:pt x="213" y="133"/>
                  </a:moveTo>
                  <a:cubicBezTo>
                    <a:pt x="234" y="121"/>
                    <a:pt x="245" y="102"/>
                    <a:pt x="245" y="75"/>
                  </a:cubicBezTo>
                  <a:cubicBezTo>
                    <a:pt x="245" y="30"/>
                    <a:pt x="212" y="0"/>
                    <a:pt x="157" y="0"/>
                  </a:cubicBezTo>
                  <a:cubicBezTo>
                    <a:pt x="0" y="0"/>
                    <a:pt x="0" y="0"/>
                    <a:pt x="0" y="0"/>
                  </a:cubicBezTo>
                  <a:cubicBezTo>
                    <a:pt x="0" y="275"/>
                    <a:pt x="0" y="275"/>
                    <a:pt x="0" y="275"/>
                  </a:cubicBezTo>
                  <a:cubicBezTo>
                    <a:pt x="163" y="275"/>
                    <a:pt x="163" y="275"/>
                    <a:pt x="163" y="275"/>
                  </a:cubicBezTo>
                  <a:cubicBezTo>
                    <a:pt x="220" y="275"/>
                    <a:pt x="257" y="245"/>
                    <a:pt x="257" y="198"/>
                  </a:cubicBezTo>
                  <a:cubicBezTo>
                    <a:pt x="257" y="166"/>
                    <a:pt x="239" y="142"/>
                    <a:pt x="213" y="133"/>
                  </a:cubicBezTo>
                  <a:moveTo>
                    <a:pt x="67" y="59"/>
                  </a:moveTo>
                  <a:cubicBezTo>
                    <a:pt x="157" y="59"/>
                    <a:pt x="157" y="59"/>
                    <a:pt x="157" y="59"/>
                  </a:cubicBezTo>
                  <a:cubicBezTo>
                    <a:pt x="170" y="59"/>
                    <a:pt x="180" y="69"/>
                    <a:pt x="180" y="83"/>
                  </a:cubicBezTo>
                  <a:cubicBezTo>
                    <a:pt x="180" y="97"/>
                    <a:pt x="170" y="107"/>
                    <a:pt x="156" y="107"/>
                  </a:cubicBezTo>
                  <a:cubicBezTo>
                    <a:pt x="67" y="107"/>
                    <a:pt x="67" y="107"/>
                    <a:pt x="67" y="107"/>
                  </a:cubicBezTo>
                  <a:lnTo>
                    <a:pt x="67" y="59"/>
                  </a:lnTo>
                  <a:close/>
                  <a:moveTo>
                    <a:pt x="158" y="218"/>
                  </a:moveTo>
                  <a:cubicBezTo>
                    <a:pt x="67" y="218"/>
                    <a:pt x="67" y="218"/>
                    <a:pt x="67" y="218"/>
                  </a:cubicBezTo>
                  <a:cubicBezTo>
                    <a:pt x="67" y="162"/>
                    <a:pt x="67" y="162"/>
                    <a:pt x="67" y="162"/>
                  </a:cubicBezTo>
                  <a:cubicBezTo>
                    <a:pt x="158" y="162"/>
                    <a:pt x="158" y="162"/>
                    <a:pt x="158" y="162"/>
                  </a:cubicBezTo>
                  <a:cubicBezTo>
                    <a:pt x="175" y="162"/>
                    <a:pt x="187" y="173"/>
                    <a:pt x="187" y="189"/>
                  </a:cubicBezTo>
                  <a:cubicBezTo>
                    <a:pt x="187" y="206"/>
                    <a:pt x="175" y="218"/>
                    <a:pt x="158" y="2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7" name="Freeform 9">
              <a:extLst>
                <a:ext uri="{FF2B5EF4-FFF2-40B4-BE49-F238E27FC236}">
                  <a16:creationId xmlns="" xmlns:a16="http://schemas.microsoft.com/office/drawing/2014/main" id="{16CB9DDF-1200-934D-95E5-A73087BB80BF}"/>
                </a:ext>
              </a:extLst>
            </p:cNvPr>
            <p:cNvSpPr>
              <a:spLocks/>
            </p:cNvSpPr>
            <p:nvPr/>
          </p:nvSpPr>
          <p:spPr bwMode="auto">
            <a:xfrm>
              <a:off x="7529550" y="1749425"/>
              <a:ext cx="1630363" cy="1828800"/>
            </a:xfrm>
            <a:custGeom>
              <a:avLst/>
              <a:gdLst>
                <a:gd name="T0" fmla="*/ 182 w 251"/>
                <a:gd name="T1" fmla="*/ 154 h 281"/>
                <a:gd name="T2" fmla="*/ 125 w 251"/>
                <a:gd name="T3" fmla="*/ 219 h 281"/>
                <a:gd name="T4" fmla="*/ 68 w 251"/>
                <a:gd name="T5" fmla="*/ 154 h 281"/>
                <a:gd name="T6" fmla="*/ 68 w 251"/>
                <a:gd name="T7" fmla="*/ 0 h 281"/>
                <a:gd name="T8" fmla="*/ 0 w 251"/>
                <a:gd name="T9" fmla="*/ 0 h 281"/>
                <a:gd name="T10" fmla="*/ 0 w 251"/>
                <a:gd name="T11" fmla="*/ 149 h 281"/>
                <a:gd name="T12" fmla="*/ 125 w 251"/>
                <a:gd name="T13" fmla="*/ 281 h 281"/>
                <a:gd name="T14" fmla="*/ 251 w 251"/>
                <a:gd name="T15" fmla="*/ 149 h 281"/>
                <a:gd name="T16" fmla="*/ 251 w 251"/>
                <a:gd name="T17" fmla="*/ 0 h 281"/>
                <a:gd name="T18" fmla="*/ 182 w 251"/>
                <a:gd name="T19" fmla="*/ 0 h 281"/>
                <a:gd name="T20" fmla="*/ 182 w 251"/>
                <a:gd name="T21" fmla="*/ 15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81">
                  <a:moveTo>
                    <a:pt x="182" y="154"/>
                  </a:moveTo>
                  <a:cubicBezTo>
                    <a:pt x="182" y="196"/>
                    <a:pt x="163" y="219"/>
                    <a:pt x="125" y="219"/>
                  </a:cubicBezTo>
                  <a:cubicBezTo>
                    <a:pt x="87" y="219"/>
                    <a:pt x="68" y="196"/>
                    <a:pt x="68" y="154"/>
                  </a:cubicBezTo>
                  <a:cubicBezTo>
                    <a:pt x="68" y="0"/>
                    <a:pt x="68" y="0"/>
                    <a:pt x="68" y="0"/>
                  </a:cubicBezTo>
                  <a:cubicBezTo>
                    <a:pt x="0" y="0"/>
                    <a:pt x="0" y="0"/>
                    <a:pt x="0" y="0"/>
                  </a:cubicBezTo>
                  <a:cubicBezTo>
                    <a:pt x="0" y="149"/>
                    <a:pt x="0" y="149"/>
                    <a:pt x="0" y="149"/>
                  </a:cubicBezTo>
                  <a:cubicBezTo>
                    <a:pt x="0" y="234"/>
                    <a:pt x="44" y="281"/>
                    <a:pt x="125" y="281"/>
                  </a:cubicBezTo>
                  <a:cubicBezTo>
                    <a:pt x="206" y="281"/>
                    <a:pt x="251" y="234"/>
                    <a:pt x="251" y="149"/>
                  </a:cubicBezTo>
                  <a:cubicBezTo>
                    <a:pt x="251" y="0"/>
                    <a:pt x="251" y="0"/>
                    <a:pt x="251" y="0"/>
                  </a:cubicBezTo>
                  <a:cubicBezTo>
                    <a:pt x="182" y="0"/>
                    <a:pt x="182" y="0"/>
                    <a:pt x="182" y="0"/>
                  </a:cubicBezTo>
                  <a:lnTo>
                    <a:pt x="182"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sp>
          <p:nvSpPr>
            <p:cNvPr id="18" name="Freeform 10">
              <a:extLst>
                <a:ext uri="{FF2B5EF4-FFF2-40B4-BE49-F238E27FC236}">
                  <a16:creationId xmlns="" xmlns:a16="http://schemas.microsoft.com/office/drawing/2014/main" id="{5A83CB45-6383-2147-A182-17083739BAA1}"/>
                </a:ext>
              </a:extLst>
            </p:cNvPr>
            <p:cNvSpPr>
              <a:spLocks/>
            </p:cNvSpPr>
            <p:nvPr/>
          </p:nvSpPr>
          <p:spPr bwMode="auto">
            <a:xfrm>
              <a:off x="9309138" y="1716088"/>
              <a:ext cx="1579563" cy="1862137"/>
            </a:xfrm>
            <a:custGeom>
              <a:avLst/>
              <a:gdLst>
                <a:gd name="T0" fmla="*/ 156 w 243"/>
                <a:gd name="T1" fmla="*/ 115 h 286"/>
                <a:gd name="T2" fmla="*/ 78 w 243"/>
                <a:gd name="T3" fmla="*/ 80 h 286"/>
                <a:gd name="T4" fmla="*/ 121 w 243"/>
                <a:gd name="T5" fmla="*/ 59 h 286"/>
                <a:gd name="T6" fmla="*/ 216 w 243"/>
                <a:gd name="T7" fmla="*/ 81 h 286"/>
                <a:gd name="T8" fmla="*/ 237 w 243"/>
                <a:gd name="T9" fmla="*/ 25 h 286"/>
                <a:gd name="T10" fmla="*/ 122 w 243"/>
                <a:gd name="T11" fmla="*/ 0 h 286"/>
                <a:gd name="T12" fmla="*/ 11 w 243"/>
                <a:gd name="T13" fmla="*/ 82 h 286"/>
                <a:gd name="T14" fmla="*/ 109 w 243"/>
                <a:gd name="T15" fmla="*/ 168 h 286"/>
                <a:gd name="T16" fmla="*/ 174 w 243"/>
                <a:gd name="T17" fmla="*/ 202 h 286"/>
                <a:gd name="T18" fmla="*/ 130 w 243"/>
                <a:gd name="T19" fmla="*/ 226 h 286"/>
                <a:gd name="T20" fmla="*/ 20 w 243"/>
                <a:gd name="T21" fmla="*/ 199 h 286"/>
                <a:gd name="T22" fmla="*/ 0 w 243"/>
                <a:gd name="T23" fmla="*/ 257 h 286"/>
                <a:gd name="T24" fmla="*/ 132 w 243"/>
                <a:gd name="T25" fmla="*/ 286 h 286"/>
                <a:gd name="T26" fmla="*/ 243 w 243"/>
                <a:gd name="T27" fmla="*/ 200 h 286"/>
                <a:gd name="T28" fmla="*/ 156 w 243"/>
                <a:gd name="T29" fmla="*/ 11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86">
                  <a:moveTo>
                    <a:pt x="156" y="115"/>
                  </a:moveTo>
                  <a:cubicBezTo>
                    <a:pt x="92" y="99"/>
                    <a:pt x="78" y="98"/>
                    <a:pt x="78" y="80"/>
                  </a:cubicBezTo>
                  <a:cubicBezTo>
                    <a:pt x="78" y="65"/>
                    <a:pt x="94" y="59"/>
                    <a:pt x="121" y="59"/>
                  </a:cubicBezTo>
                  <a:cubicBezTo>
                    <a:pt x="157" y="59"/>
                    <a:pt x="195" y="67"/>
                    <a:pt x="216" y="81"/>
                  </a:cubicBezTo>
                  <a:cubicBezTo>
                    <a:pt x="237" y="25"/>
                    <a:pt x="237" y="25"/>
                    <a:pt x="237" y="25"/>
                  </a:cubicBezTo>
                  <a:cubicBezTo>
                    <a:pt x="210" y="10"/>
                    <a:pt x="169" y="0"/>
                    <a:pt x="122" y="0"/>
                  </a:cubicBezTo>
                  <a:cubicBezTo>
                    <a:pt x="51" y="0"/>
                    <a:pt x="11" y="35"/>
                    <a:pt x="11" y="82"/>
                  </a:cubicBezTo>
                  <a:cubicBezTo>
                    <a:pt x="11" y="133"/>
                    <a:pt x="41" y="154"/>
                    <a:pt x="109" y="168"/>
                  </a:cubicBezTo>
                  <a:cubicBezTo>
                    <a:pt x="162" y="180"/>
                    <a:pt x="174" y="187"/>
                    <a:pt x="174" y="202"/>
                  </a:cubicBezTo>
                  <a:cubicBezTo>
                    <a:pt x="174" y="218"/>
                    <a:pt x="159" y="226"/>
                    <a:pt x="130" y="226"/>
                  </a:cubicBezTo>
                  <a:cubicBezTo>
                    <a:pt x="88" y="226"/>
                    <a:pt x="51" y="215"/>
                    <a:pt x="20" y="199"/>
                  </a:cubicBezTo>
                  <a:cubicBezTo>
                    <a:pt x="0" y="257"/>
                    <a:pt x="0" y="257"/>
                    <a:pt x="0" y="257"/>
                  </a:cubicBezTo>
                  <a:cubicBezTo>
                    <a:pt x="33" y="275"/>
                    <a:pt x="82" y="286"/>
                    <a:pt x="132" y="286"/>
                  </a:cubicBezTo>
                  <a:cubicBezTo>
                    <a:pt x="201" y="286"/>
                    <a:pt x="243" y="254"/>
                    <a:pt x="243" y="200"/>
                  </a:cubicBezTo>
                  <a:cubicBezTo>
                    <a:pt x="243" y="157"/>
                    <a:pt x="215" y="129"/>
                    <a:pt x="156" y="1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55979297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2" r:id="rId3"/>
    <p:sldLayoutId id="2147483685" r:id="rId4"/>
    <p:sldLayoutId id="2147483664" r:id="rId5"/>
    <p:sldLayoutId id="2147483686" r:id="rId6"/>
    <p:sldLayoutId id="2147483665" r:id="rId7"/>
    <p:sldLayoutId id="2147483666" r:id="rId8"/>
    <p:sldLayoutId id="2147483687" r:id="rId9"/>
    <p:sldLayoutId id="2147483667" r:id="rId10"/>
    <p:sldLayoutId id="2147483668" r:id="rId11"/>
    <p:sldLayoutId id="2147483681" r:id="rId12"/>
    <p:sldLayoutId id="2147483669" r:id="rId13"/>
    <p:sldLayoutId id="2147483670" r:id="rId14"/>
    <p:sldLayoutId id="2147483677" r:id="rId15"/>
    <p:sldLayoutId id="2147483678" r:id="rId16"/>
    <p:sldLayoutId id="2147483679" r:id="rId17"/>
    <p:sldLayoutId id="2147483680" r:id="rId18"/>
    <p:sldLayoutId id="2147483688" r:id="rId19"/>
  </p:sldLayoutIdLst>
  <p:hf hdr="0"/>
  <p:txStyles>
    <p:titleStyle>
      <a:lvl1pPr algn="l" defTabSz="914400" rtl="0" eaLnBrk="1" latinLnBrk="0" hangingPunct="1">
        <a:lnSpc>
          <a:spcPct val="110000"/>
        </a:lnSpc>
        <a:spcBef>
          <a:spcPct val="0"/>
        </a:spcBef>
        <a:buNone/>
        <a:defRPr sz="2500" kern="1200">
          <a:solidFill>
            <a:schemeClr val="tx2"/>
          </a:solidFill>
          <a:latin typeface="+mj-lt"/>
          <a:ea typeface="+mj-ea"/>
          <a:cs typeface="+mj-cs"/>
        </a:defRPr>
      </a:lvl1pPr>
    </p:titleStyle>
    <p:bodyStyle>
      <a:lvl1pPr marL="18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1pPr>
      <a:lvl2pPr marL="3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3pPr>
      <a:lvl4pPr marL="7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4pPr>
      <a:lvl5pPr marL="90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5pPr>
      <a:lvl6pPr marL="10795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6pPr>
      <a:lvl7pPr marL="12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7pPr>
      <a:lvl8pPr marL="14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8pPr>
      <a:lvl9pPr marL="16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4">
          <p15:clr>
            <a:srgbClr val="F26B43"/>
          </p15:clr>
        </p15:guide>
        <p15:guide id="2" orient="horz" pos="981">
          <p15:clr>
            <a:srgbClr val="F26B43"/>
          </p15:clr>
        </p15:guide>
        <p15:guide id="3" orient="horz" pos="3725">
          <p15:clr>
            <a:srgbClr val="F26B43"/>
          </p15:clr>
        </p15:guide>
        <p15:guide id="4" pos="302">
          <p15:clr>
            <a:srgbClr val="F26B43"/>
          </p15:clr>
        </p15:guide>
        <p15:guide id="5" pos="73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10.jpe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17.png"/><Relationship Id="rId9"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6.jpe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17.png"/><Relationship Id="rId4" Type="http://schemas.openxmlformats.org/officeDocument/2006/relationships/image" Target="../media/image47.png"/><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9.jpg"/><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15.png"/><Relationship Id="rId4" Type="http://schemas.openxmlformats.org/officeDocument/2006/relationships/image" Target="../media/image5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wm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10.jpeg"/><Relationship Id="rId4" Type="http://schemas.openxmlformats.org/officeDocument/2006/relationships/image" Target="../media/image29.pn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88973" y="2342673"/>
            <a:ext cx="6714835" cy="2892800"/>
          </a:xfrm>
        </p:spPr>
        <p:txBody>
          <a:bodyPr/>
          <a:lstStyle/>
          <a:p>
            <a:r>
              <a:rPr lang="fr-FR" dirty="0"/>
              <a:t>Quand j'ai rencontré Bruno sur Mars</a:t>
            </a:r>
            <a:r>
              <a:rPr lang="de-DE" dirty="0"/>
              <a:t/>
            </a:r>
            <a:br>
              <a:rPr lang="de-DE" dirty="0"/>
            </a:br>
            <a:r>
              <a:rPr lang="en-GB" sz="2000" dirty="0" smtClean="0"/>
              <a:t>World </a:t>
            </a:r>
            <a:r>
              <a:rPr lang="en-GB" sz="2000" dirty="0"/>
              <a:t>Space Week </a:t>
            </a:r>
            <a:r>
              <a:rPr lang="en-GB" sz="2000" dirty="0" smtClean="0"/>
              <a:t>2020</a:t>
            </a:r>
            <a:endParaRPr lang="en-GB" sz="2000" dirty="0"/>
          </a:p>
        </p:txBody>
      </p:sp>
      <p:sp>
        <p:nvSpPr>
          <p:cNvPr id="5" name="Text Placeholder 5"/>
          <p:cNvSpPr txBox="1">
            <a:spLocks/>
          </p:cNvSpPr>
          <p:nvPr/>
        </p:nvSpPr>
        <p:spPr bwMode="white">
          <a:xfrm>
            <a:off x="3307290" y="5641476"/>
            <a:ext cx="5139060" cy="795600"/>
          </a:xfrm>
          <a:prstGeom prst="rect">
            <a:avLst/>
          </a:prstGeom>
        </p:spPr>
        <p:txBody>
          <a:bodyPr vert="horz" lIns="0" tIns="0" rIns="0" bIns="0" rtlCol="0">
            <a:noAutofit/>
          </a:bodyPr>
          <a:lstStyle>
            <a:lvl1pPr marL="0" indent="0" algn="l" defTabSz="914400" rtl="0" eaLnBrk="1" latinLnBrk="0" hangingPunct="1">
              <a:lnSpc>
                <a:spcPct val="113000"/>
              </a:lnSpc>
              <a:spcBef>
                <a:spcPts val="0"/>
              </a:spcBef>
              <a:buFont typeface="Arial" panose="020B0604020202020204" pitchFamily="34" charset="0"/>
              <a:buNone/>
              <a:defRPr sz="1300" kern="1200">
                <a:solidFill>
                  <a:schemeClr val="bg1"/>
                </a:solidFill>
                <a:latin typeface="+mn-lt"/>
                <a:ea typeface="+mn-ea"/>
                <a:cs typeface="+mn-cs"/>
              </a:defRPr>
            </a:lvl1pPr>
            <a:lvl2pPr marL="3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3pPr>
            <a:lvl4pPr marL="7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4pPr>
            <a:lvl5pPr marL="90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5pPr>
            <a:lvl6pPr marL="10795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6pPr>
            <a:lvl7pPr marL="126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7pPr>
            <a:lvl8pPr marL="144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8pPr>
            <a:lvl9pPr marL="1620000" indent="-180000" algn="l" defTabSz="914400" rtl="0" eaLnBrk="1" latinLnBrk="0" hangingPunct="1">
              <a:lnSpc>
                <a:spcPct val="113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9pPr>
          </a:lstStyle>
          <a:p>
            <a:r>
              <a:rPr lang="en-GB" dirty="0" smtClean="0"/>
              <a:t>Name, job title</a:t>
            </a:r>
          </a:p>
          <a:p>
            <a:r>
              <a:rPr lang="en-GB" dirty="0" smtClean="0"/>
              <a:t>DD Month YEAR</a:t>
            </a:r>
            <a:endParaRPr lang="en-GB" dirty="0"/>
          </a:p>
        </p:txBody>
      </p:sp>
    </p:spTree>
    <p:extLst>
      <p:ext uri="{BB962C8B-B14F-4D97-AF65-F5344CB8AC3E}">
        <p14:creationId xmlns:p14="http://schemas.microsoft.com/office/powerpoint/2010/main" val="1584477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86506" y="1717855"/>
            <a:ext cx="107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oliennummernplatzhalter 4">
            <a:extLst>
              <a:ext uri="{FF2B5EF4-FFF2-40B4-BE49-F238E27FC236}">
                <a16:creationId xmlns="" xmlns:a16="http://schemas.microsoft.com/office/drawing/2014/main"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10</a:t>
            </a:fld>
            <a:endParaRPr lang="en-GB" noProof="0"/>
          </a:p>
        </p:txBody>
      </p:sp>
      <p:cxnSp>
        <p:nvCxnSpPr>
          <p:cNvPr id="9" name="Gerade Verbindung mit Pfeil 8"/>
          <p:cNvCxnSpPr/>
          <p:nvPr/>
        </p:nvCxnSpPr>
        <p:spPr>
          <a:xfrm flipV="1">
            <a:off x="1668929" y="2539641"/>
            <a:ext cx="774020" cy="949197"/>
          </a:xfrm>
          <a:prstGeom prst="straightConnector1">
            <a:avLst/>
          </a:prstGeom>
          <a:ln w="38100">
            <a:solidFill>
              <a:schemeClr val="bg1"/>
            </a:solidFill>
            <a:prstDash val="lgDash"/>
            <a:headEnd type="arrow"/>
            <a:tailEnd type="arrow"/>
          </a:ln>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48" y="4331692"/>
            <a:ext cx="916406" cy="91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623" y="3488838"/>
            <a:ext cx="10858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1470289" y="2080842"/>
            <a:ext cx="800219" cy="369332"/>
          </a:xfrm>
          <a:prstGeom prst="rect">
            <a:avLst/>
          </a:prstGeom>
          <a:noFill/>
        </p:spPr>
        <p:txBody>
          <a:bodyPr wrap="none" rtlCol="0">
            <a:spAutoFit/>
          </a:bodyPr>
          <a:lstStyle/>
          <a:p>
            <a:r>
              <a:rPr lang="de-DE" dirty="0" smtClean="0">
                <a:solidFill>
                  <a:schemeClr val="bg1"/>
                </a:solidFill>
              </a:rPr>
              <a:t>Sarah</a:t>
            </a:r>
            <a:endParaRPr lang="de-DE" dirty="0">
              <a:solidFill>
                <a:schemeClr val="bg1"/>
              </a:solidFill>
            </a:endParaRPr>
          </a:p>
        </p:txBody>
      </p:sp>
      <p:pic>
        <p:nvPicPr>
          <p:cNvPr id="13" name="Imag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824004">
            <a:off x="8362439" y="1685932"/>
            <a:ext cx="889008" cy="889008"/>
          </a:xfrm>
          <a:prstGeom prst="rect">
            <a:avLst/>
          </a:prstGeom>
        </p:spPr>
      </p:pic>
      <p:grpSp>
        <p:nvGrpSpPr>
          <p:cNvPr id="16" name="Groupe 12"/>
          <p:cNvGrpSpPr/>
          <p:nvPr/>
        </p:nvGrpSpPr>
        <p:grpSpPr>
          <a:xfrm>
            <a:off x="8200890" y="2998202"/>
            <a:ext cx="1212105" cy="1067516"/>
            <a:chOff x="7327886" y="4225462"/>
            <a:chExt cx="774461" cy="680503"/>
          </a:xfrm>
        </p:grpSpPr>
        <p:pic>
          <p:nvPicPr>
            <p:cNvPr id="17" name="Image 3"/>
            <p:cNvPicPr>
              <a:picLocks noChangeAspect="1"/>
            </p:cNvPicPr>
            <p:nvPr/>
          </p:nvPicPr>
          <p:blipFill>
            <a:blip r:embed="rId7"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7454347" y="4257965"/>
              <a:ext cx="648000" cy="648000"/>
            </a:xfrm>
            <a:prstGeom prst="rect">
              <a:avLst/>
            </a:prstGeom>
          </p:spPr>
        </p:pic>
        <p:pic>
          <p:nvPicPr>
            <p:cNvPr id="20" name="Imag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27886" y="4225462"/>
              <a:ext cx="360577" cy="360577"/>
            </a:xfrm>
            <a:prstGeom prst="rect">
              <a:avLst/>
            </a:prstGeom>
          </p:spPr>
        </p:pic>
      </p:grpSp>
      <p:pic>
        <p:nvPicPr>
          <p:cNvPr id="21" name="Imag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466266" y="4368822"/>
            <a:ext cx="879276" cy="879276"/>
          </a:xfrm>
          <a:prstGeom prst="rect">
            <a:avLst/>
          </a:prstGeom>
        </p:spPr>
      </p:pic>
      <p:grpSp>
        <p:nvGrpSpPr>
          <p:cNvPr id="22" name="Groupe 13"/>
          <p:cNvGrpSpPr/>
          <p:nvPr/>
        </p:nvGrpSpPr>
        <p:grpSpPr>
          <a:xfrm>
            <a:off x="9737618" y="1865398"/>
            <a:ext cx="2737685" cy="674243"/>
            <a:chOff x="7566691" y="1995187"/>
            <a:chExt cx="2737685" cy="674243"/>
          </a:xfrm>
        </p:grpSpPr>
        <p:sp>
          <p:nvSpPr>
            <p:cNvPr id="23" name="ZoneTexte 16"/>
            <p:cNvSpPr txBox="1"/>
            <p:nvPr/>
          </p:nvSpPr>
          <p:spPr>
            <a:xfrm>
              <a:off x="7566691" y="1995187"/>
              <a:ext cx="2680252" cy="400110"/>
            </a:xfrm>
            <a:prstGeom prst="rect">
              <a:avLst/>
            </a:prstGeom>
            <a:noFill/>
          </p:spPr>
          <p:txBody>
            <a:bodyPr wrap="square" rtlCol="0">
              <a:spAutoFit/>
            </a:bodyPr>
            <a:lstStyle/>
            <a:p>
              <a:r>
                <a:rPr lang="fr-FR" sz="2000" dirty="0" smtClean="0">
                  <a:solidFill>
                    <a:schemeClr val="bg1"/>
                  </a:solidFill>
                </a:rPr>
                <a:t>Télécommunication</a:t>
              </a:r>
              <a:endParaRPr lang="fr-FR" sz="2000" dirty="0">
                <a:solidFill>
                  <a:schemeClr val="bg1"/>
                </a:solidFill>
              </a:endParaRPr>
            </a:p>
          </p:txBody>
        </p:sp>
        <p:sp>
          <p:nvSpPr>
            <p:cNvPr id="24" name="ZoneTexte 21"/>
            <p:cNvSpPr txBox="1"/>
            <p:nvPr/>
          </p:nvSpPr>
          <p:spPr>
            <a:xfrm>
              <a:off x="7566691" y="2392431"/>
              <a:ext cx="2737685" cy="276999"/>
            </a:xfrm>
            <a:prstGeom prst="rect">
              <a:avLst/>
            </a:prstGeom>
            <a:noFill/>
          </p:spPr>
          <p:txBody>
            <a:bodyPr wrap="square" rtlCol="0">
              <a:spAutoFit/>
            </a:bodyPr>
            <a:lstStyle/>
            <a:p>
              <a:r>
                <a:rPr lang="fr-FR" sz="1200" dirty="0" smtClean="0">
                  <a:solidFill>
                    <a:schemeClr val="bg1"/>
                  </a:solidFill>
                </a:rPr>
                <a:t>Le portable – la radio – télévision </a:t>
              </a:r>
              <a:endParaRPr lang="fr-FR" sz="1200" dirty="0">
                <a:solidFill>
                  <a:schemeClr val="bg1"/>
                </a:solidFill>
              </a:endParaRPr>
            </a:p>
          </p:txBody>
        </p:sp>
      </p:grpSp>
      <p:grpSp>
        <p:nvGrpSpPr>
          <p:cNvPr id="31" name="Groupe 14"/>
          <p:cNvGrpSpPr/>
          <p:nvPr/>
        </p:nvGrpSpPr>
        <p:grpSpPr>
          <a:xfrm>
            <a:off x="9737618" y="2897094"/>
            <a:ext cx="2998304" cy="1594466"/>
            <a:chOff x="7566691" y="2909881"/>
            <a:chExt cx="2998304" cy="1594466"/>
          </a:xfrm>
        </p:grpSpPr>
        <p:sp>
          <p:nvSpPr>
            <p:cNvPr id="32" name="ZoneTexte 17"/>
            <p:cNvSpPr txBox="1"/>
            <p:nvPr/>
          </p:nvSpPr>
          <p:spPr>
            <a:xfrm>
              <a:off x="7566691" y="2909881"/>
              <a:ext cx="2998304" cy="707886"/>
            </a:xfrm>
            <a:prstGeom prst="rect">
              <a:avLst/>
            </a:prstGeom>
            <a:noFill/>
          </p:spPr>
          <p:txBody>
            <a:bodyPr wrap="square" rtlCol="0">
              <a:spAutoFit/>
            </a:bodyPr>
            <a:lstStyle/>
            <a:p>
              <a:r>
                <a:rPr lang="fr-FR" sz="2000" dirty="0" smtClean="0">
                  <a:solidFill>
                    <a:schemeClr val="bg1"/>
                  </a:solidFill>
                </a:rPr>
                <a:t>Observation </a:t>
              </a:r>
            </a:p>
            <a:p>
              <a:r>
                <a:rPr lang="fr-FR" sz="2000" dirty="0" smtClean="0">
                  <a:solidFill>
                    <a:schemeClr val="bg1"/>
                  </a:solidFill>
                </a:rPr>
                <a:t>de la terre</a:t>
              </a:r>
              <a:endParaRPr lang="fr-FR" sz="2000" dirty="0">
                <a:solidFill>
                  <a:schemeClr val="bg1"/>
                </a:solidFill>
              </a:endParaRPr>
            </a:p>
          </p:txBody>
        </p:sp>
        <p:sp>
          <p:nvSpPr>
            <p:cNvPr id="33" name="ZoneTexte 22"/>
            <p:cNvSpPr txBox="1"/>
            <p:nvPr/>
          </p:nvSpPr>
          <p:spPr>
            <a:xfrm>
              <a:off x="7566691" y="3304018"/>
              <a:ext cx="2948910" cy="1200329"/>
            </a:xfrm>
            <a:prstGeom prst="rect">
              <a:avLst/>
            </a:prstGeom>
            <a:noFill/>
          </p:spPr>
          <p:txBody>
            <a:bodyPr wrap="square" rtlCol="0">
              <a:spAutoFit/>
            </a:bodyPr>
            <a:lstStyle/>
            <a:p>
              <a:endParaRPr lang="fr-FR" sz="1200" dirty="0" smtClean="0">
                <a:solidFill>
                  <a:schemeClr val="bg1"/>
                </a:solidFill>
              </a:endParaRPr>
            </a:p>
            <a:p>
              <a:endParaRPr lang="fr-FR" sz="1200" dirty="0">
                <a:solidFill>
                  <a:schemeClr val="bg1"/>
                </a:solidFill>
              </a:endParaRPr>
            </a:p>
            <a:p>
              <a:r>
                <a:rPr lang="fr-FR" sz="1200" dirty="0" smtClean="0">
                  <a:solidFill>
                    <a:schemeClr val="bg1"/>
                  </a:solidFill>
                </a:rPr>
                <a:t>L’imagerie – les cartes –</a:t>
              </a:r>
            </a:p>
            <a:p>
              <a:r>
                <a:rPr lang="fr-FR" sz="1200" dirty="0">
                  <a:solidFill>
                    <a:schemeClr val="bg1"/>
                  </a:solidFill>
                </a:rPr>
                <a:t>prévisions météorologiques </a:t>
              </a:r>
              <a:endParaRPr lang="de-DE" sz="1200" dirty="0">
                <a:solidFill>
                  <a:schemeClr val="bg1"/>
                </a:solidFill>
              </a:endParaRPr>
            </a:p>
            <a:p>
              <a:r>
                <a:rPr lang="fr-FR" sz="1200" dirty="0" smtClean="0">
                  <a:solidFill>
                    <a:schemeClr val="bg1"/>
                  </a:solidFill>
                </a:rPr>
                <a:t> </a:t>
              </a:r>
              <a:endParaRPr lang="fr-FR" sz="1200" dirty="0">
                <a:solidFill>
                  <a:schemeClr val="bg1"/>
                </a:solidFill>
              </a:endParaRPr>
            </a:p>
            <a:p>
              <a:endParaRPr lang="fr-FR" sz="1200" dirty="0" smtClean="0">
                <a:solidFill>
                  <a:schemeClr val="bg1"/>
                </a:solidFill>
              </a:endParaRPr>
            </a:p>
          </p:txBody>
        </p:sp>
      </p:grpSp>
      <p:grpSp>
        <p:nvGrpSpPr>
          <p:cNvPr id="34" name="Groupe 15"/>
          <p:cNvGrpSpPr/>
          <p:nvPr/>
        </p:nvGrpSpPr>
        <p:grpSpPr>
          <a:xfrm>
            <a:off x="9755991" y="4491560"/>
            <a:ext cx="2998304" cy="670930"/>
            <a:chOff x="7566691" y="3866337"/>
            <a:chExt cx="2998304" cy="670930"/>
          </a:xfrm>
        </p:grpSpPr>
        <p:sp>
          <p:nvSpPr>
            <p:cNvPr id="35" name="ZoneTexte 18"/>
            <p:cNvSpPr txBox="1"/>
            <p:nvPr/>
          </p:nvSpPr>
          <p:spPr>
            <a:xfrm>
              <a:off x="7566691" y="3866337"/>
              <a:ext cx="2998304" cy="400110"/>
            </a:xfrm>
            <a:prstGeom prst="rect">
              <a:avLst/>
            </a:prstGeom>
            <a:noFill/>
          </p:spPr>
          <p:txBody>
            <a:bodyPr wrap="square" rtlCol="0">
              <a:spAutoFit/>
            </a:bodyPr>
            <a:lstStyle/>
            <a:p>
              <a:r>
                <a:rPr lang="fr-FR" sz="2000" dirty="0" smtClean="0">
                  <a:solidFill>
                    <a:schemeClr val="bg1"/>
                  </a:solidFill>
                </a:rPr>
                <a:t>Navigation</a:t>
              </a:r>
              <a:endParaRPr lang="fr-FR" sz="2000" dirty="0">
                <a:solidFill>
                  <a:schemeClr val="bg1"/>
                </a:solidFill>
              </a:endParaRPr>
            </a:p>
          </p:txBody>
        </p:sp>
        <p:sp>
          <p:nvSpPr>
            <p:cNvPr id="36" name="ZoneTexte 23"/>
            <p:cNvSpPr txBox="1"/>
            <p:nvPr/>
          </p:nvSpPr>
          <p:spPr>
            <a:xfrm>
              <a:off x="7566691" y="4260268"/>
              <a:ext cx="672850" cy="276999"/>
            </a:xfrm>
            <a:prstGeom prst="rect">
              <a:avLst/>
            </a:prstGeom>
            <a:noFill/>
          </p:spPr>
          <p:txBody>
            <a:bodyPr wrap="square" rtlCol="0">
              <a:spAutoFit/>
            </a:bodyPr>
            <a:lstStyle/>
            <a:p>
              <a:r>
                <a:rPr lang="fr-FR" sz="1200" dirty="0" smtClean="0">
                  <a:solidFill>
                    <a:schemeClr val="bg1"/>
                  </a:solidFill>
                </a:rPr>
                <a:t>GPS</a:t>
              </a:r>
              <a:endParaRPr lang="fr-FR" sz="1200" dirty="0">
                <a:solidFill>
                  <a:schemeClr val="bg1"/>
                </a:solidFill>
              </a:endParaRPr>
            </a:p>
          </p:txBody>
        </p:sp>
      </p:grpSp>
      <p:grpSp>
        <p:nvGrpSpPr>
          <p:cNvPr id="37" name="Groupe 1"/>
          <p:cNvGrpSpPr/>
          <p:nvPr/>
        </p:nvGrpSpPr>
        <p:grpSpPr>
          <a:xfrm>
            <a:off x="3616656" y="1748773"/>
            <a:ext cx="4244244" cy="3996934"/>
            <a:chOff x="6932695" y="1928491"/>
            <a:chExt cx="4700739" cy="4125143"/>
          </a:xfrm>
        </p:grpSpPr>
        <p:pic>
          <p:nvPicPr>
            <p:cNvPr id="38" name="Picture 5" descr="galileo03865A4"/>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6932695" y="1928491"/>
              <a:ext cx="4700739" cy="412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ZoneTexte 22"/>
            <p:cNvSpPr txBox="1"/>
            <p:nvPr/>
          </p:nvSpPr>
          <p:spPr>
            <a:xfrm>
              <a:off x="10697210" y="5822802"/>
              <a:ext cx="936224" cy="230832"/>
            </a:xfrm>
            <a:prstGeom prst="rect">
              <a:avLst/>
            </a:prstGeom>
            <a:noFill/>
          </p:spPr>
          <p:txBody>
            <a:bodyPr wrap="square" rtlCol="0">
              <a:spAutoFit/>
            </a:bodyPr>
            <a:lstStyle/>
            <a:p>
              <a:pPr algn="r"/>
              <a:r>
                <a:rPr lang="fr-FR" sz="900" dirty="0" smtClean="0">
                  <a:solidFill>
                    <a:schemeClr val="bg1"/>
                  </a:solidFill>
                </a:rPr>
                <a:t>©Airbus</a:t>
              </a:r>
              <a:endParaRPr lang="fr-FR" sz="900" dirty="0">
                <a:solidFill>
                  <a:schemeClr val="bg1"/>
                </a:solidFill>
              </a:endParaRPr>
            </a:p>
          </p:txBody>
        </p:sp>
      </p:grpSp>
      <p:sp>
        <p:nvSpPr>
          <p:cNvPr id="27"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dirty="0"/>
              <a:t>Quand j'ai rencontré Bruno sur Mars</a:t>
            </a:r>
            <a:r>
              <a:rPr lang="fr-FR" altLang="de-DE" dirty="0" smtClean="0"/>
              <a:t> </a:t>
            </a:r>
            <a:endParaRPr lang="de-DE" dirty="0"/>
          </a:p>
        </p:txBody>
      </p:sp>
      <p:pic>
        <p:nvPicPr>
          <p:cNvPr id="28" name="Image 1"/>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703" y="-1"/>
            <a:ext cx="3380435" cy="1380083"/>
          </a:xfrm>
          <a:prstGeom prst="rect">
            <a:avLst/>
          </a:prstGeom>
        </p:spPr>
      </p:pic>
      <p:sp>
        <p:nvSpPr>
          <p:cNvPr id="30" name="Titel 1"/>
          <p:cNvSpPr txBox="1">
            <a:spLocks/>
          </p:cNvSpPr>
          <p:nvPr/>
        </p:nvSpPr>
        <p:spPr>
          <a:xfrm>
            <a:off x="1870398" y="240040"/>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fr-FR" sz="2800" dirty="0"/>
              <a:t>Que fait un satellite ?</a:t>
            </a:r>
            <a:endParaRPr lang="de-DE" sz="2800" dirty="0"/>
          </a:p>
          <a:p>
            <a:endParaRPr lang="de-DE" sz="2800" dirty="0"/>
          </a:p>
          <a:p>
            <a:endParaRPr lang="de-DE" sz="2800" dirty="0"/>
          </a:p>
        </p:txBody>
      </p:sp>
      <p:sp>
        <p:nvSpPr>
          <p:cNvPr id="6" name="Rechteck 5"/>
          <p:cNvSpPr/>
          <p:nvPr/>
        </p:nvSpPr>
        <p:spPr>
          <a:xfrm>
            <a:off x="9711834" y="3186020"/>
            <a:ext cx="184731" cy="369332"/>
          </a:xfrm>
          <a:prstGeom prst="rect">
            <a:avLst/>
          </a:prstGeom>
        </p:spPr>
        <p:txBody>
          <a:bodyPr wrap="none">
            <a:spAutoFit/>
          </a:bodyPr>
          <a:lstStyle/>
          <a:p>
            <a:endParaRPr lang="de-DE" dirty="0">
              <a:solidFill>
                <a:schemeClr val="bg1"/>
              </a:solidFill>
            </a:endParaRPr>
          </a:p>
        </p:txBody>
      </p:sp>
    </p:spTree>
    <p:extLst>
      <p:ext uri="{BB962C8B-B14F-4D97-AF65-F5344CB8AC3E}">
        <p14:creationId xmlns:p14="http://schemas.microsoft.com/office/powerpoint/2010/main" val="262832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3" name="Picture 11" descr="M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39900"/>
            <a:ext cx="12192000" cy="4307973"/>
          </a:xfrm>
          <a:prstGeom prst="rect">
            <a:avLst/>
          </a:prstGeom>
          <a:noFill/>
          <a:ln w="9525">
            <a:solidFill>
              <a:srgbClr val="3A94D5"/>
            </a:solidFill>
            <a:miter lim="800000"/>
            <a:headEnd/>
            <a:tailEnd/>
          </a:ln>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0418" y="1333165"/>
            <a:ext cx="107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Gekrümmte Verbindung 5"/>
          <p:cNvCxnSpPr/>
          <p:nvPr/>
        </p:nvCxnSpPr>
        <p:spPr>
          <a:xfrm flipV="1">
            <a:off x="3513221" y="1989221"/>
            <a:ext cx="2302042" cy="2243889"/>
          </a:xfrm>
          <a:prstGeom prst="curvedConnector3">
            <a:avLst/>
          </a:prstGeom>
          <a:ln w="381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 name="Gekrümmte Verbindung 8"/>
          <p:cNvCxnSpPr/>
          <p:nvPr/>
        </p:nvCxnSpPr>
        <p:spPr>
          <a:xfrm>
            <a:off x="6561221" y="1872915"/>
            <a:ext cx="3929732" cy="1736559"/>
          </a:xfrm>
          <a:prstGeom prst="curvedConnector3">
            <a:avLst/>
          </a:prstGeom>
          <a:ln w="381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6842" y="3428999"/>
            <a:ext cx="1608222" cy="160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Imag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96229" y="2935788"/>
            <a:ext cx="869447" cy="869447"/>
          </a:xfrm>
          <a:prstGeom prst="rect">
            <a:avLst/>
          </a:prstGeom>
        </p:spPr>
      </p:pic>
      <p:sp>
        <p:nvSpPr>
          <p:cNvPr id="22" name="Foliennummernplatzhalter 4">
            <a:extLst>
              <a:ext uri="{FF2B5EF4-FFF2-40B4-BE49-F238E27FC236}">
                <a16:creationId xmlns="" xmlns:a16="http://schemas.microsoft.com/office/drawing/2014/main"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11</a:t>
            </a:fld>
            <a:endParaRPr lang="en-GB" noProof="0"/>
          </a:p>
        </p:txBody>
      </p:sp>
      <p:grpSp>
        <p:nvGrpSpPr>
          <p:cNvPr id="12" name="Groupe 14"/>
          <p:cNvGrpSpPr/>
          <p:nvPr/>
        </p:nvGrpSpPr>
        <p:grpSpPr>
          <a:xfrm>
            <a:off x="1624085" y="3761157"/>
            <a:ext cx="2081446" cy="1276064"/>
            <a:chOff x="2935185" y="4258633"/>
            <a:chExt cx="1042635" cy="792000"/>
          </a:xfrm>
        </p:grpSpPr>
        <p:pic>
          <p:nvPicPr>
            <p:cNvPr id="13" name="Image 15"/>
            <p:cNvPicPr>
              <a:picLocks noChangeAspect="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544575" y="4269907"/>
              <a:ext cx="433245" cy="433245"/>
            </a:xfrm>
            <a:prstGeom prst="rect">
              <a:avLst/>
            </a:prstGeom>
          </p:spPr>
        </p:pic>
        <p:pic>
          <p:nvPicPr>
            <p:cNvPr id="14" name="Imag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5185" y="4258633"/>
              <a:ext cx="792000" cy="792000"/>
            </a:xfrm>
            <a:prstGeom prst="rect">
              <a:avLst/>
            </a:prstGeom>
          </p:spPr>
        </p:pic>
      </p:grpSp>
      <p:sp>
        <p:nvSpPr>
          <p:cNvPr id="15"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dirty="0"/>
              <a:t>Quand j'ai rencontré Bruno sur Mars</a:t>
            </a:r>
            <a:r>
              <a:rPr lang="fr-FR" altLang="de-DE" dirty="0" smtClean="0"/>
              <a:t> </a:t>
            </a:r>
            <a:endParaRPr lang="de-DE" dirty="0"/>
          </a:p>
        </p:txBody>
      </p:sp>
      <p:pic>
        <p:nvPicPr>
          <p:cNvPr id="16" name="Image 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703" y="-1"/>
            <a:ext cx="3380435" cy="1380083"/>
          </a:xfrm>
          <a:prstGeom prst="rect">
            <a:avLst/>
          </a:prstGeom>
        </p:spPr>
      </p:pic>
      <p:sp>
        <p:nvSpPr>
          <p:cNvPr id="17" name="Titel 1"/>
          <p:cNvSpPr txBox="1">
            <a:spLocks/>
          </p:cNvSpPr>
          <p:nvPr/>
        </p:nvSpPr>
        <p:spPr>
          <a:xfrm>
            <a:off x="1679514" y="121800"/>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fr-FR" sz="2800" dirty="0"/>
              <a:t>Communication avec la terre</a:t>
            </a:r>
            <a:endParaRPr lang="de-DE" sz="2800" dirty="0"/>
          </a:p>
          <a:p>
            <a:endParaRPr lang="de-DE" sz="2800" dirty="0"/>
          </a:p>
        </p:txBody>
      </p:sp>
    </p:spTree>
    <p:extLst>
      <p:ext uri="{BB962C8B-B14F-4D97-AF65-F5344CB8AC3E}">
        <p14:creationId xmlns:p14="http://schemas.microsoft.com/office/powerpoint/2010/main" val="279401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fade">
                                      <p:cBhvr>
                                        <p:cTn id="27" dur="1000"/>
                                        <p:tgtEl>
                                          <p:spTgt spid="4101"/>
                                        </p:tgtEl>
                                      </p:cBhvr>
                                    </p:animEffect>
                                    <p:anim calcmode="lin" valueType="num">
                                      <p:cBhvr>
                                        <p:cTn id="28" dur="1000" fill="hold"/>
                                        <p:tgtEl>
                                          <p:spTgt spid="4101"/>
                                        </p:tgtEl>
                                        <p:attrNameLst>
                                          <p:attrName>ppt_x</p:attrName>
                                        </p:attrNameLst>
                                      </p:cBhvr>
                                      <p:tavLst>
                                        <p:tav tm="0">
                                          <p:val>
                                            <p:strVal val="#ppt_x"/>
                                          </p:val>
                                        </p:tav>
                                        <p:tav tm="100000">
                                          <p:val>
                                            <p:strVal val="#ppt_x"/>
                                          </p:val>
                                        </p:tav>
                                      </p:tavLst>
                                    </p:anim>
                                    <p:anim calcmode="lin" valueType="num">
                                      <p:cBhvr>
                                        <p:cTn id="29"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 xmlns:a16="http://schemas.microsoft.com/office/drawing/2014/main" id="{D9EBCA3A-27F2-5345-B098-1A9E5473EAFD}"/>
              </a:ext>
            </a:extLst>
          </p:cNvPr>
          <p:cNvSpPr>
            <a:spLocks noGrp="1"/>
          </p:cNvSpPr>
          <p:nvPr>
            <p:ph type="sldNum" sz="quarter" idx="4"/>
          </p:nvPr>
        </p:nvSpPr>
        <p:spPr/>
        <p:txBody>
          <a:bodyPr/>
          <a:lstStyle/>
          <a:p>
            <a:fld id="{877C2003-2E6E-4ABC-B270-3E95A87ADF8A}" type="slidenum">
              <a:rPr lang="en-GB" noProof="0" smtClean="0"/>
              <a:t>12</a:t>
            </a:fld>
            <a:endParaRPr lang="en-GB" noProof="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665" y="1865889"/>
            <a:ext cx="6657474" cy="4433878"/>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40" y="1647315"/>
            <a:ext cx="5101391" cy="2584155"/>
          </a:xfrm>
          <a:prstGeom prst="rect">
            <a:avLst/>
          </a:prstGeom>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484570">
            <a:off x="2887516" y="3956989"/>
            <a:ext cx="1886057" cy="188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770967">
            <a:off x="8291947" y="126459"/>
            <a:ext cx="2820862" cy="282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dirty="0"/>
              <a:t>Quand j'ai rencontré Bruno sur Mars</a:t>
            </a:r>
            <a:endParaRPr lang="de-DE" dirty="0"/>
          </a:p>
        </p:txBody>
      </p:sp>
      <p:pic>
        <p:nvPicPr>
          <p:cNvPr id="11" name="Image 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704" y="0"/>
            <a:ext cx="3380435" cy="1380083"/>
          </a:xfrm>
          <a:prstGeom prst="rect">
            <a:avLst/>
          </a:prstGeom>
        </p:spPr>
      </p:pic>
      <p:sp>
        <p:nvSpPr>
          <p:cNvPr id="12" name="Titel 7">
            <a:extLst>
              <a:ext uri="{FF2B5EF4-FFF2-40B4-BE49-F238E27FC236}">
                <a16:creationId xmlns="" xmlns:a16="http://schemas.microsoft.com/office/drawing/2014/main" id="{3632AE56-0E64-5943-9E09-159ECA2A3A39}"/>
              </a:ext>
            </a:extLst>
          </p:cNvPr>
          <p:cNvSpPr txBox="1">
            <a:spLocks/>
          </p:cNvSpPr>
          <p:nvPr/>
        </p:nvSpPr>
        <p:spPr>
          <a:xfrm>
            <a:off x="1793813" y="240041"/>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fr-FR" sz="2800" dirty="0"/>
              <a:t>Mes nouveaux amis de Mars</a:t>
            </a:r>
            <a:endParaRPr lang="de-DE" sz="2800" dirty="0"/>
          </a:p>
          <a:p>
            <a:endParaRPr lang="en-GB" sz="2800" dirty="0"/>
          </a:p>
        </p:txBody>
      </p:sp>
      <p:pic>
        <p:nvPicPr>
          <p:cNvPr id="1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8163" y="4569633"/>
            <a:ext cx="1184430" cy="136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77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err="1" smtClean="0"/>
              <a:t>Merci</a:t>
            </a:r>
            <a:r>
              <a:rPr lang="en-GB" dirty="0" smtClean="0"/>
              <a:t> !</a:t>
            </a:r>
            <a:endParaRPr lang="en-GB" dirty="0"/>
          </a:p>
        </p:txBody>
      </p:sp>
      <p:sp>
        <p:nvSpPr>
          <p:cNvPr id="7" name="Textplatzhalter 6">
            <a:extLst>
              <a:ext uri="{FF2B5EF4-FFF2-40B4-BE49-F238E27FC236}">
                <a16:creationId xmlns="" xmlns:a16="http://schemas.microsoft.com/office/drawing/2014/main" id="{B8D39424-BFC6-8049-B007-E8DC5C867149}"/>
              </a:ext>
            </a:extLst>
          </p:cNvPr>
          <p:cNvSpPr>
            <a:spLocks noGrp="1"/>
          </p:cNvSpPr>
          <p:nvPr>
            <p:ph type="body" sz="quarter" idx="15"/>
          </p:nvPr>
        </p:nvSpPr>
        <p:spPr>
          <a:xfrm>
            <a:off x="3886246" y="3688108"/>
            <a:ext cx="6362985" cy="902940"/>
          </a:xfrm>
        </p:spPr>
        <p:txBody>
          <a:bodyPr/>
          <a:lstStyle/>
          <a:p>
            <a:pPr fontAlgn="base">
              <a:lnSpc>
                <a:spcPct val="115000"/>
              </a:lnSpc>
              <a:spcBef>
                <a:spcPct val="0"/>
              </a:spcBef>
              <a:spcAft>
                <a:spcPct val="0"/>
              </a:spcAft>
              <a:defRPr/>
            </a:pPr>
            <a:r>
              <a:rPr lang="en-GB" dirty="0">
                <a:latin typeface="Arial" pitchFamily="34" charset="0"/>
                <a:cs typeface="Arial" pitchFamily="34" charset="0"/>
              </a:rPr>
              <a:t>Confidential and proprietary document.</a:t>
            </a:r>
          </a:p>
          <a:p>
            <a:pPr fontAlgn="base">
              <a:lnSpc>
                <a:spcPct val="115000"/>
              </a:lnSpc>
              <a:spcBef>
                <a:spcPct val="0"/>
              </a:spcBef>
              <a:spcAft>
                <a:spcPct val="0"/>
              </a:spcAft>
              <a:defRPr/>
            </a:pPr>
            <a:r>
              <a:rPr lang="en-GB" dirty="0">
                <a:latin typeface="Arial" pitchFamily="34" charset="0"/>
                <a:cs typeface="Arial" pitchFamily="34" charset="0"/>
              </a:rPr>
              <a:t>This document and all information contained herein is the sole property of </a:t>
            </a:r>
            <a:r>
              <a:rPr lang="en-GB" altLang="de-DE" dirty="0"/>
              <a:t>Airbus</a:t>
            </a:r>
            <a:r>
              <a:rPr lang="en-GB" dirty="0">
                <a:latin typeface="Arial" pitchFamily="34" charset="0"/>
                <a:cs typeface="Arial" pitchFamily="34" charset="0"/>
              </a:rPr>
              <a:t>. No intellectual property rights are granted by the delivery of this document or the disclosure of its content. This document shall not be reproduced or disclosed to a third party without the expressed written consent of Airbus. This document and its content shall not be used for any purpose other than that for which it is supplied.</a:t>
            </a:r>
          </a:p>
          <a:p>
            <a:pPr fontAlgn="base">
              <a:lnSpc>
                <a:spcPct val="115000"/>
              </a:lnSpc>
              <a:spcBef>
                <a:spcPct val="0"/>
              </a:spcBef>
              <a:spcAft>
                <a:spcPct val="0"/>
              </a:spcAft>
              <a:defRPr/>
            </a:pPr>
            <a:r>
              <a:rPr lang="en-GB" dirty="0">
                <a:latin typeface="Arial" pitchFamily="34" charset="0"/>
                <a:cs typeface="Arial" pitchFamily="34" charset="0"/>
              </a:rPr>
              <a:t>Airbus, it’s logo and product names are registered trademarks.</a:t>
            </a:r>
            <a:endParaRPr lang="en-GB" dirty="0"/>
          </a:p>
        </p:txBody>
      </p:sp>
      <p:sp>
        <p:nvSpPr>
          <p:cNvPr id="4" name="Footer Placeholder 7">
            <a:extLst>
              <a:ext uri="{FF2B5EF4-FFF2-40B4-BE49-F238E27FC236}">
                <a16:creationId xmlns="" xmlns:a16="http://schemas.microsoft.com/office/drawing/2014/main" id="{801DC371-FC7C-AE43-975C-81559F958A50}"/>
              </a:ext>
            </a:extLst>
          </p:cNvPr>
          <p:cNvSpPr>
            <a:spLocks noGrp="1"/>
          </p:cNvSpPr>
          <p:nvPr>
            <p:ph type="ftr" sz="quarter" idx="3"/>
          </p:nvPr>
        </p:nvSpPr>
        <p:spPr>
          <a:prstGeom prst="rect">
            <a:avLst/>
          </a:prstGeom>
        </p:spPr>
        <p:txBody>
          <a:bodyPr lIns="0" tIns="0" rIns="0" bIns="0" anchor="t" anchorCtr="0"/>
          <a:lstStyle>
            <a:lvl1pPr marL="0" algn="l" defTabSz="914400" rtl="0" eaLnBrk="1" latinLnBrk="0" hangingPunct="1">
              <a:defRPr lang="en-GB" sz="800" kern="1200" smtClean="0">
                <a:solidFill>
                  <a:schemeClr val="bg1"/>
                </a:solidFill>
                <a:latin typeface="+mn-lt"/>
                <a:ea typeface="+mn-ea"/>
                <a:cs typeface="+mn-cs"/>
              </a:defRPr>
            </a:lvl1pPr>
          </a:lstStyle>
          <a:p>
            <a:r>
              <a:rPr lang="en-GB" dirty="0"/>
              <a:t>© Copyright Airbus </a:t>
            </a:r>
            <a:r>
              <a:rPr lang="en-GB" dirty="0" smtClean="0"/>
              <a:t>Defence and Space 2020 </a:t>
            </a:r>
            <a:endParaRPr lang="en-GB" dirty="0"/>
          </a:p>
        </p:txBody>
      </p:sp>
    </p:spTree>
    <p:extLst>
      <p:ext uri="{BB962C8B-B14F-4D97-AF65-F5344CB8AC3E}">
        <p14:creationId xmlns:p14="http://schemas.microsoft.com/office/powerpoint/2010/main" val="3092459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Oval 5"/>
          <p:cNvSpPr>
            <a:spLocks noChangeArrowheads="1"/>
          </p:cNvSpPr>
          <p:nvPr/>
        </p:nvSpPr>
        <p:spPr bwMode="auto">
          <a:xfrm>
            <a:off x="5048251" y="2952750"/>
            <a:ext cx="2201333" cy="1549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95000"/>
              </a:lnSpc>
              <a:spcBef>
                <a:spcPct val="50000"/>
              </a:spcBef>
              <a:spcAft>
                <a:spcPct val="0"/>
              </a:spcAft>
              <a:defRPr>
                <a:solidFill>
                  <a:schemeClr val="tx1"/>
                </a:solidFill>
                <a:latin typeface="Arial" charset="0"/>
              </a:defRPr>
            </a:lvl6pPr>
            <a:lvl7pPr marL="2971800" indent="-228600" algn="ctr" eaLnBrk="0" fontAlgn="base" hangingPunct="0">
              <a:lnSpc>
                <a:spcPct val="95000"/>
              </a:lnSpc>
              <a:spcBef>
                <a:spcPct val="50000"/>
              </a:spcBef>
              <a:spcAft>
                <a:spcPct val="0"/>
              </a:spcAft>
              <a:defRPr>
                <a:solidFill>
                  <a:schemeClr val="tx1"/>
                </a:solidFill>
                <a:latin typeface="Arial" charset="0"/>
              </a:defRPr>
            </a:lvl7pPr>
            <a:lvl8pPr marL="3429000" indent="-228600" algn="ctr" eaLnBrk="0" fontAlgn="base" hangingPunct="0">
              <a:lnSpc>
                <a:spcPct val="95000"/>
              </a:lnSpc>
              <a:spcBef>
                <a:spcPct val="50000"/>
              </a:spcBef>
              <a:spcAft>
                <a:spcPct val="0"/>
              </a:spcAft>
              <a:defRPr>
                <a:solidFill>
                  <a:schemeClr val="tx1"/>
                </a:solidFill>
                <a:latin typeface="Arial" charset="0"/>
              </a:defRPr>
            </a:lvl8pPr>
            <a:lvl9pPr marL="3886200" indent="-228600" algn="ctr" eaLnBrk="0" fontAlgn="base" hangingPunct="0">
              <a:lnSpc>
                <a:spcPct val="95000"/>
              </a:lnSpc>
              <a:spcBef>
                <a:spcPct val="50000"/>
              </a:spcBef>
              <a:spcAft>
                <a:spcPct val="0"/>
              </a:spcAft>
              <a:defRPr>
                <a:solidFill>
                  <a:schemeClr val="tx1"/>
                </a:solidFill>
                <a:latin typeface="Arial" charset="0"/>
              </a:defRPr>
            </a:lvl9pPr>
          </a:lstStyle>
          <a:p>
            <a:pPr eaLnBrk="1" hangingPunct="1">
              <a:spcBef>
                <a:spcPct val="0"/>
              </a:spcBef>
            </a:pPr>
            <a:r>
              <a:rPr lang="fr-FR" altLang="de-DE">
                <a:solidFill>
                  <a:srgbClr val="000000"/>
                </a:solidFill>
                <a:ea typeface="Arial Unicode MS" pitchFamily="34" charset="-128"/>
                <a:cs typeface="Arial Unicode MS" pitchFamily="34" charset="-128"/>
              </a:rPr>
              <a:t>La terre</a:t>
            </a:r>
          </a:p>
        </p:txBody>
      </p:sp>
      <p:sp>
        <p:nvSpPr>
          <p:cNvPr id="4102" name="Oval 6"/>
          <p:cNvSpPr>
            <a:spLocks noChangeArrowheads="1"/>
          </p:cNvSpPr>
          <p:nvPr/>
        </p:nvSpPr>
        <p:spPr bwMode="auto">
          <a:xfrm>
            <a:off x="4000501" y="2335213"/>
            <a:ext cx="4400551" cy="30321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95000"/>
              </a:lnSpc>
              <a:spcBef>
                <a:spcPct val="50000"/>
              </a:spcBef>
              <a:spcAft>
                <a:spcPct val="0"/>
              </a:spcAft>
              <a:defRPr>
                <a:solidFill>
                  <a:schemeClr val="tx1"/>
                </a:solidFill>
                <a:latin typeface="Arial" charset="0"/>
              </a:defRPr>
            </a:lvl6pPr>
            <a:lvl7pPr marL="2971800" indent="-228600" algn="ctr" eaLnBrk="0" fontAlgn="base" hangingPunct="0">
              <a:lnSpc>
                <a:spcPct val="95000"/>
              </a:lnSpc>
              <a:spcBef>
                <a:spcPct val="50000"/>
              </a:spcBef>
              <a:spcAft>
                <a:spcPct val="0"/>
              </a:spcAft>
              <a:defRPr>
                <a:solidFill>
                  <a:schemeClr val="tx1"/>
                </a:solidFill>
                <a:latin typeface="Arial" charset="0"/>
              </a:defRPr>
            </a:lvl7pPr>
            <a:lvl8pPr marL="3429000" indent="-228600" algn="ctr" eaLnBrk="0" fontAlgn="base" hangingPunct="0">
              <a:lnSpc>
                <a:spcPct val="95000"/>
              </a:lnSpc>
              <a:spcBef>
                <a:spcPct val="50000"/>
              </a:spcBef>
              <a:spcAft>
                <a:spcPct val="0"/>
              </a:spcAft>
              <a:defRPr>
                <a:solidFill>
                  <a:schemeClr val="tx1"/>
                </a:solidFill>
                <a:latin typeface="Arial" charset="0"/>
              </a:defRPr>
            </a:lvl8pPr>
            <a:lvl9pPr marL="3886200" indent="-228600" algn="ctr" eaLnBrk="0" fontAlgn="base" hangingPunct="0">
              <a:lnSpc>
                <a:spcPct val="95000"/>
              </a:lnSpc>
              <a:spcBef>
                <a:spcPct val="50000"/>
              </a:spcBef>
              <a:spcAft>
                <a:spcPct val="0"/>
              </a:spcAft>
              <a:defRPr>
                <a:solidFill>
                  <a:schemeClr val="tx1"/>
                </a:solidFill>
                <a:latin typeface="Arial" charset="0"/>
              </a:defRPr>
            </a:lvl9pPr>
          </a:lstStyle>
          <a:p>
            <a:pPr>
              <a:spcBef>
                <a:spcPct val="0"/>
              </a:spcBef>
            </a:pPr>
            <a:endParaRPr lang="de-DE" altLang="de-DE" sz="700">
              <a:solidFill>
                <a:srgbClr val="3A94D5"/>
              </a:solidFill>
              <a:ea typeface="Arial Unicode MS" pitchFamily="34" charset="-128"/>
              <a:cs typeface="Arial Unicode MS" pitchFamily="34" charset="-128"/>
            </a:endParaRPr>
          </a:p>
        </p:txBody>
      </p:sp>
      <p:sp>
        <p:nvSpPr>
          <p:cNvPr id="28686" name="Oval 17"/>
          <p:cNvSpPr>
            <a:spLocks noChangeArrowheads="1"/>
          </p:cNvSpPr>
          <p:nvPr/>
        </p:nvSpPr>
        <p:spPr bwMode="auto">
          <a:xfrm>
            <a:off x="4973721" y="2446339"/>
            <a:ext cx="4307417" cy="2897187"/>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95000"/>
              </a:lnSpc>
              <a:spcBef>
                <a:spcPct val="50000"/>
              </a:spcBef>
              <a:spcAft>
                <a:spcPct val="0"/>
              </a:spcAft>
              <a:defRPr>
                <a:solidFill>
                  <a:schemeClr val="tx1"/>
                </a:solidFill>
                <a:latin typeface="Arial" charset="0"/>
              </a:defRPr>
            </a:lvl6pPr>
            <a:lvl7pPr marL="2971800" indent="-228600" algn="ctr" eaLnBrk="0" fontAlgn="base" hangingPunct="0">
              <a:lnSpc>
                <a:spcPct val="95000"/>
              </a:lnSpc>
              <a:spcBef>
                <a:spcPct val="50000"/>
              </a:spcBef>
              <a:spcAft>
                <a:spcPct val="0"/>
              </a:spcAft>
              <a:defRPr>
                <a:solidFill>
                  <a:schemeClr val="tx1"/>
                </a:solidFill>
                <a:latin typeface="Arial" charset="0"/>
              </a:defRPr>
            </a:lvl7pPr>
            <a:lvl8pPr marL="3429000" indent="-228600" algn="ctr" eaLnBrk="0" fontAlgn="base" hangingPunct="0">
              <a:lnSpc>
                <a:spcPct val="95000"/>
              </a:lnSpc>
              <a:spcBef>
                <a:spcPct val="50000"/>
              </a:spcBef>
              <a:spcAft>
                <a:spcPct val="0"/>
              </a:spcAft>
              <a:defRPr>
                <a:solidFill>
                  <a:schemeClr val="tx1"/>
                </a:solidFill>
                <a:latin typeface="Arial" charset="0"/>
              </a:defRPr>
            </a:lvl8pPr>
            <a:lvl9pPr marL="3886200" indent="-228600" algn="ctr" eaLnBrk="0" fontAlgn="base" hangingPunct="0">
              <a:lnSpc>
                <a:spcPct val="95000"/>
              </a:lnSpc>
              <a:spcBef>
                <a:spcPct val="50000"/>
              </a:spcBef>
              <a:spcAft>
                <a:spcPct val="0"/>
              </a:spcAft>
              <a:defRPr>
                <a:solidFill>
                  <a:schemeClr val="tx1"/>
                </a:solidFill>
                <a:latin typeface="Arial" charset="0"/>
              </a:defRPr>
            </a:lvl9pPr>
          </a:lstStyle>
          <a:p>
            <a:pPr>
              <a:spcBef>
                <a:spcPct val="0"/>
              </a:spcBef>
            </a:pPr>
            <a:endParaRPr lang="de-DE" altLang="de-DE" sz="700">
              <a:solidFill>
                <a:srgbClr val="3A94D5"/>
              </a:solidFill>
              <a:ea typeface="Arial Unicode MS" pitchFamily="34" charset="-128"/>
              <a:cs typeface="Arial Unicode MS" pitchFamily="34" charset="-128"/>
            </a:endParaRPr>
          </a:p>
        </p:txBody>
      </p:sp>
      <p:sp>
        <p:nvSpPr>
          <p:cNvPr id="4112" name="Text Box 19"/>
          <p:cNvSpPr txBox="1">
            <a:spLocks noChangeArrowheads="1"/>
          </p:cNvSpPr>
          <p:nvPr/>
        </p:nvSpPr>
        <p:spPr bwMode="auto">
          <a:xfrm>
            <a:off x="8953500" y="21701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95000"/>
              </a:lnSpc>
              <a:spcBef>
                <a:spcPct val="50000"/>
              </a:spcBef>
              <a:spcAft>
                <a:spcPct val="0"/>
              </a:spcAft>
              <a:defRPr>
                <a:solidFill>
                  <a:schemeClr val="tx1"/>
                </a:solidFill>
                <a:latin typeface="Arial" charset="0"/>
              </a:defRPr>
            </a:lvl6pPr>
            <a:lvl7pPr marL="2971800" indent="-228600" algn="ctr" eaLnBrk="0" fontAlgn="base" hangingPunct="0">
              <a:lnSpc>
                <a:spcPct val="95000"/>
              </a:lnSpc>
              <a:spcBef>
                <a:spcPct val="50000"/>
              </a:spcBef>
              <a:spcAft>
                <a:spcPct val="0"/>
              </a:spcAft>
              <a:defRPr>
                <a:solidFill>
                  <a:schemeClr val="tx1"/>
                </a:solidFill>
                <a:latin typeface="Arial" charset="0"/>
              </a:defRPr>
            </a:lvl7pPr>
            <a:lvl8pPr marL="3429000" indent="-228600" algn="ctr" eaLnBrk="0" fontAlgn="base" hangingPunct="0">
              <a:lnSpc>
                <a:spcPct val="95000"/>
              </a:lnSpc>
              <a:spcBef>
                <a:spcPct val="50000"/>
              </a:spcBef>
              <a:spcAft>
                <a:spcPct val="0"/>
              </a:spcAft>
              <a:defRPr>
                <a:solidFill>
                  <a:schemeClr val="tx1"/>
                </a:solidFill>
                <a:latin typeface="Arial" charset="0"/>
              </a:defRPr>
            </a:lvl8pPr>
            <a:lvl9pPr marL="3886200" indent="-228600" algn="ctr" eaLnBrk="0" fontAlgn="base" hangingPunct="0">
              <a:lnSpc>
                <a:spcPct val="95000"/>
              </a:lnSpc>
              <a:spcBef>
                <a:spcPct val="50000"/>
              </a:spcBef>
              <a:spcAft>
                <a:spcPct val="0"/>
              </a:spcAft>
              <a:defRPr>
                <a:solidFill>
                  <a:schemeClr val="tx1"/>
                </a:solidFill>
                <a:latin typeface="Arial" charset="0"/>
              </a:defRPr>
            </a:lvl9pPr>
          </a:lstStyle>
          <a:p>
            <a:pPr eaLnBrk="1" hangingPunct="1">
              <a:spcBef>
                <a:spcPct val="0"/>
              </a:spcBef>
            </a:pPr>
            <a:endParaRPr lang="de-DE" altLang="de-DE">
              <a:solidFill>
                <a:srgbClr val="000000"/>
              </a:solidFill>
              <a:ea typeface="Arial Unicode MS" pitchFamily="34" charset="-128"/>
              <a:cs typeface="Arial Unicode MS" pitchFamily="34" charset="-128"/>
            </a:endParaRPr>
          </a:p>
        </p:txBody>
      </p:sp>
      <p:pic>
        <p:nvPicPr>
          <p:cNvPr id="18" name="Image 24"/>
          <p:cNvPicPr>
            <a:picLocks noChangeAspect="1"/>
          </p:cNvPicPr>
          <p:nvPr/>
        </p:nvPicPr>
        <p:blipFill rotWithShape="1">
          <a:blip r:embed="rId3">
            <a:extLst>
              <a:ext uri="{28A0092B-C50C-407E-A947-70E740481C1C}">
                <a14:useLocalDpi xmlns:a14="http://schemas.microsoft.com/office/drawing/2010/main" val="0"/>
              </a:ext>
            </a:extLst>
          </a:blip>
          <a:srcRect l="27659" t="4968" r="35337" b="1496"/>
          <a:stretch/>
        </p:blipFill>
        <p:spPr>
          <a:xfrm>
            <a:off x="0" y="-1"/>
            <a:ext cx="4476465" cy="6858001"/>
          </a:xfrm>
          <a:prstGeom prst="rect">
            <a:avLst/>
          </a:prstGeom>
        </p:spPr>
      </p:pic>
      <p:sp>
        <p:nvSpPr>
          <p:cNvPr id="3" name="Titel 2"/>
          <p:cNvSpPr>
            <a:spLocks noGrp="1"/>
          </p:cNvSpPr>
          <p:nvPr>
            <p:ph type="title"/>
          </p:nvPr>
        </p:nvSpPr>
        <p:spPr>
          <a:xfrm>
            <a:off x="1825000" y="290586"/>
            <a:ext cx="11232000" cy="900000"/>
          </a:xfrm>
        </p:spPr>
        <p:txBody>
          <a:bodyPr/>
          <a:lstStyle/>
          <a:p>
            <a:r>
              <a:rPr lang="fr-FR" sz="2800" dirty="0"/>
              <a:t>Où se trouve exactement l'espace ?</a:t>
            </a:r>
            <a:r>
              <a:rPr lang="de-DE" sz="2800" dirty="0"/>
              <a:t/>
            </a:r>
            <a:br>
              <a:rPr lang="de-DE" sz="2800" dirty="0"/>
            </a:br>
            <a:r>
              <a:rPr lang="de-DE" sz="2800" dirty="0"/>
              <a:t/>
            </a:r>
            <a:br>
              <a:rPr lang="de-DE" sz="2800" dirty="0"/>
            </a:br>
            <a:r>
              <a:rPr lang="de-DE" dirty="0"/>
              <a:t/>
            </a:r>
            <a:br>
              <a:rPr lang="de-DE" dirty="0"/>
            </a:br>
            <a:endParaRPr lang="de-DE" dirty="0"/>
          </a:p>
        </p:txBody>
      </p:sp>
      <p:sp>
        <p:nvSpPr>
          <p:cNvPr id="23" name="Rectangle 8"/>
          <p:cNvSpPr>
            <a:spLocks noChangeArrowheads="1"/>
          </p:cNvSpPr>
          <p:nvPr/>
        </p:nvSpPr>
        <p:spPr bwMode="auto">
          <a:xfrm>
            <a:off x="4476464" y="1670185"/>
            <a:ext cx="7715535" cy="4176712"/>
          </a:xfrm>
          <a:prstGeom prst="rect">
            <a:avLst/>
          </a:prstGeom>
          <a:solidFill>
            <a:schemeClr val="tx2"/>
          </a:solidFill>
          <a:ln w="9525">
            <a:no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95000"/>
              </a:lnSpc>
              <a:spcBef>
                <a:spcPct val="50000"/>
              </a:spcBef>
              <a:spcAft>
                <a:spcPct val="0"/>
              </a:spcAft>
              <a:defRPr>
                <a:solidFill>
                  <a:schemeClr val="tx1"/>
                </a:solidFill>
                <a:latin typeface="Arial" charset="0"/>
              </a:defRPr>
            </a:lvl6pPr>
            <a:lvl7pPr marL="2971800" indent="-228600" algn="ctr" eaLnBrk="0" fontAlgn="base" hangingPunct="0">
              <a:lnSpc>
                <a:spcPct val="95000"/>
              </a:lnSpc>
              <a:spcBef>
                <a:spcPct val="50000"/>
              </a:spcBef>
              <a:spcAft>
                <a:spcPct val="0"/>
              </a:spcAft>
              <a:defRPr>
                <a:solidFill>
                  <a:schemeClr val="tx1"/>
                </a:solidFill>
                <a:latin typeface="Arial" charset="0"/>
              </a:defRPr>
            </a:lvl7pPr>
            <a:lvl8pPr marL="3429000" indent="-228600" algn="ctr" eaLnBrk="0" fontAlgn="base" hangingPunct="0">
              <a:lnSpc>
                <a:spcPct val="95000"/>
              </a:lnSpc>
              <a:spcBef>
                <a:spcPct val="50000"/>
              </a:spcBef>
              <a:spcAft>
                <a:spcPct val="0"/>
              </a:spcAft>
              <a:defRPr>
                <a:solidFill>
                  <a:schemeClr val="tx1"/>
                </a:solidFill>
                <a:latin typeface="Arial" charset="0"/>
              </a:defRPr>
            </a:lvl8pPr>
            <a:lvl9pPr marL="3886200" indent="-228600" algn="ctr" eaLnBrk="0" fontAlgn="base" hangingPunct="0">
              <a:lnSpc>
                <a:spcPct val="95000"/>
              </a:lnSpc>
              <a:spcBef>
                <a:spcPct val="50000"/>
              </a:spcBef>
              <a:spcAft>
                <a:spcPct val="0"/>
              </a:spcAft>
              <a:defRPr>
                <a:solidFill>
                  <a:schemeClr val="tx1"/>
                </a:solidFill>
                <a:latin typeface="Arial" charset="0"/>
              </a:defRPr>
            </a:lvl9pPr>
          </a:lstStyle>
          <a:p>
            <a:pPr eaLnBrk="1" hangingPunct="1">
              <a:spcBef>
                <a:spcPct val="0"/>
              </a:spcBef>
            </a:pPr>
            <a:endParaRPr lang="de-DE" altLang="de-DE">
              <a:solidFill>
                <a:srgbClr val="000000"/>
              </a:solidFill>
              <a:ea typeface="Arial Unicode MS" pitchFamily="34" charset="-128"/>
              <a:cs typeface="Arial Unicode MS" pitchFamily="34" charset="-128"/>
            </a:endParaRPr>
          </a:p>
        </p:txBody>
      </p:sp>
      <p:pic>
        <p:nvPicPr>
          <p:cNvPr id="24" name="Picture 9" descr="MCj043820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19740" y="4969804"/>
            <a:ext cx="1466849"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MCj043820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7598" y="4913448"/>
            <a:ext cx="165100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1" descr="MCj043820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6022" y="3179103"/>
            <a:ext cx="91651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MCj043820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3164" y="1917553"/>
            <a:ext cx="91651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 descr="MCj043820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7429" y="740586"/>
            <a:ext cx="232833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4"/>
          <p:cNvSpPr txBox="1">
            <a:spLocks noChangeArrowheads="1"/>
          </p:cNvSpPr>
          <p:nvPr/>
        </p:nvSpPr>
        <p:spPr bwMode="auto">
          <a:xfrm>
            <a:off x="9222863" y="3605625"/>
            <a:ext cx="12875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95000"/>
              </a:lnSpc>
              <a:spcBef>
                <a:spcPct val="50000"/>
              </a:spcBef>
              <a:spcAft>
                <a:spcPct val="0"/>
              </a:spcAft>
              <a:defRPr>
                <a:solidFill>
                  <a:schemeClr val="tx1"/>
                </a:solidFill>
                <a:latin typeface="Arial" charset="0"/>
              </a:defRPr>
            </a:lvl6pPr>
            <a:lvl7pPr marL="2971800" indent="-228600" algn="ctr" eaLnBrk="0" fontAlgn="base" hangingPunct="0">
              <a:lnSpc>
                <a:spcPct val="95000"/>
              </a:lnSpc>
              <a:spcBef>
                <a:spcPct val="50000"/>
              </a:spcBef>
              <a:spcAft>
                <a:spcPct val="0"/>
              </a:spcAft>
              <a:defRPr>
                <a:solidFill>
                  <a:schemeClr val="tx1"/>
                </a:solidFill>
                <a:latin typeface="Arial" charset="0"/>
              </a:defRPr>
            </a:lvl7pPr>
            <a:lvl8pPr marL="3429000" indent="-228600" algn="ctr" eaLnBrk="0" fontAlgn="base" hangingPunct="0">
              <a:lnSpc>
                <a:spcPct val="95000"/>
              </a:lnSpc>
              <a:spcBef>
                <a:spcPct val="50000"/>
              </a:spcBef>
              <a:spcAft>
                <a:spcPct val="0"/>
              </a:spcAft>
              <a:defRPr>
                <a:solidFill>
                  <a:schemeClr val="tx1"/>
                </a:solidFill>
                <a:latin typeface="Arial" charset="0"/>
              </a:defRPr>
            </a:lvl8pPr>
            <a:lvl9pPr marL="3886200" indent="-228600" algn="ctr" eaLnBrk="0" fontAlgn="base" hangingPunct="0">
              <a:lnSpc>
                <a:spcPct val="95000"/>
              </a:lnSpc>
              <a:spcBef>
                <a:spcPct val="50000"/>
              </a:spcBef>
              <a:spcAft>
                <a:spcPct val="0"/>
              </a:spcAft>
              <a:defRPr>
                <a:solidFill>
                  <a:schemeClr val="tx1"/>
                </a:solidFill>
                <a:latin typeface="Arial" charset="0"/>
              </a:defRPr>
            </a:lvl9pPr>
          </a:lstStyle>
          <a:p>
            <a:pPr eaLnBrk="1" hangingPunct="1">
              <a:spcBef>
                <a:spcPct val="0"/>
              </a:spcBef>
            </a:pPr>
            <a:r>
              <a:rPr lang="fr-FR" altLang="de-DE" dirty="0">
                <a:solidFill>
                  <a:srgbClr val="0085AD"/>
                </a:solidFill>
                <a:ea typeface="Arial Unicode MS" pitchFamily="34" charset="-128"/>
                <a:cs typeface="Arial Unicode MS" pitchFamily="34" charset="-128"/>
              </a:rPr>
              <a:t> </a:t>
            </a:r>
            <a:r>
              <a:rPr lang="fr-FR" altLang="de-DE" dirty="0">
                <a:solidFill>
                  <a:srgbClr val="000000"/>
                </a:solidFill>
                <a:ea typeface="Arial Unicode MS" pitchFamily="34" charset="-128"/>
                <a:cs typeface="Arial Unicode MS" pitchFamily="34" charset="-128"/>
              </a:rPr>
              <a:t> </a:t>
            </a:r>
            <a:r>
              <a:rPr lang="fr-FR" altLang="de-DE" b="1" dirty="0" smtClean="0">
                <a:solidFill>
                  <a:schemeClr val="bg1"/>
                </a:solidFill>
                <a:ea typeface="Arial Unicode MS" pitchFamily="34" charset="-128"/>
                <a:cs typeface="Arial Unicode MS" pitchFamily="34" charset="-128"/>
              </a:rPr>
              <a:t>L’espace</a:t>
            </a:r>
            <a:endParaRPr lang="fr-FR" altLang="de-DE" b="1" dirty="0">
              <a:solidFill>
                <a:schemeClr val="bg1"/>
              </a:solidFill>
              <a:ea typeface="Arial Unicode MS" pitchFamily="34" charset="-128"/>
              <a:cs typeface="Arial Unicode MS" pitchFamily="34" charset="-128"/>
            </a:endParaRPr>
          </a:p>
        </p:txBody>
      </p:sp>
      <p:sp>
        <p:nvSpPr>
          <p:cNvPr id="30" name="Oval 15"/>
          <p:cNvSpPr>
            <a:spLocks noChangeArrowheads="1"/>
          </p:cNvSpPr>
          <p:nvPr/>
        </p:nvSpPr>
        <p:spPr bwMode="auto">
          <a:xfrm>
            <a:off x="6420888" y="3015591"/>
            <a:ext cx="2565400" cy="15494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lnSpc>
                <a:spcPct val="95000"/>
              </a:lnSpc>
              <a:spcBef>
                <a:spcPct val="50000"/>
              </a:spcBef>
              <a:spcAft>
                <a:spcPct val="0"/>
              </a:spcAft>
              <a:defRPr>
                <a:solidFill>
                  <a:schemeClr val="tx1"/>
                </a:solidFill>
                <a:latin typeface="Arial" charset="0"/>
              </a:defRPr>
            </a:lvl6pPr>
            <a:lvl7pPr marL="2971800" indent="-228600" algn="ctr" eaLnBrk="0" fontAlgn="base" hangingPunct="0">
              <a:lnSpc>
                <a:spcPct val="95000"/>
              </a:lnSpc>
              <a:spcBef>
                <a:spcPct val="50000"/>
              </a:spcBef>
              <a:spcAft>
                <a:spcPct val="0"/>
              </a:spcAft>
              <a:defRPr>
                <a:solidFill>
                  <a:schemeClr val="tx1"/>
                </a:solidFill>
                <a:latin typeface="Arial" charset="0"/>
              </a:defRPr>
            </a:lvl7pPr>
            <a:lvl8pPr marL="3429000" indent="-228600" algn="ctr" eaLnBrk="0" fontAlgn="base" hangingPunct="0">
              <a:lnSpc>
                <a:spcPct val="95000"/>
              </a:lnSpc>
              <a:spcBef>
                <a:spcPct val="50000"/>
              </a:spcBef>
              <a:spcAft>
                <a:spcPct val="0"/>
              </a:spcAft>
              <a:defRPr>
                <a:solidFill>
                  <a:schemeClr val="tx1"/>
                </a:solidFill>
                <a:latin typeface="Arial" charset="0"/>
              </a:defRPr>
            </a:lvl8pPr>
            <a:lvl9pPr marL="3886200" indent="-228600" algn="ctr" eaLnBrk="0" fontAlgn="base" hangingPunct="0">
              <a:lnSpc>
                <a:spcPct val="95000"/>
              </a:lnSpc>
              <a:spcBef>
                <a:spcPct val="50000"/>
              </a:spcBef>
              <a:spcAft>
                <a:spcPct val="0"/>
              </a:spcAft>
              <a:defRPr>
                <a:solidFill>
                  <a:schemeClr val="tx1"/>
                </a:solidFill>
                <a:latin typeface="Arial" charset="0"/>
              </a:defRPr>
            </a:lvl9pPr>
          </a:lstStyle>
          <a:p>
            <a:pPr algn="ctr" eaLnBrk="1" hangingPunct="1">
              <a:spcBef>
                <a:spcPct val="0"/>
              </a:spcBef>
            </a:pPr>
            <a:r>
              <a:rPr lang="fr-FR" altLang="de-DE" b="1" dirty="0" smtClean="0">
                <a:solidFill>
                  <a:schemeClr val="bg1"/>
                </a:solidFill>
                <a:ea typeface="Arial Unicode MS" pitchFamily="34" charset="-128"/>
                <a:cs typeface="Arial Unicode MS" pitchFamily="34" charset="-128"/>
              </a:rPr>
              <a:t>La Terre</a:t>
            </a:r>
            <a:endParaRPr lang="fr-FR" altLang="de-DE" b="1" dirty="0">
              <a:solidFill>
                <a:schemeClr val="bg1"/>
              </a:solidFill>
              <a:ea typeface="Arial Unicode MS" pitchFamily="34" charset="-128"/>
              <a:cs typeface="Arial Unicode MS" pitchFamily="34" charset="-128"/>
            </a:endParaRPr>
          </a:p>
        </p:txBody>
      </p:sp>
      <p:pic>
        <p:nvPicPr>
          <p:cNvPr id="31" name="Picture 22" descr="MCj043820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1436" y="1725613"/>
            <a:ext cx="1466849"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e 3"/>
          <p:cNvSpPr/>
          <p:nvPr/>
        </p:nvSpPr>
        <p:spPr>
          <a:xfrm>
            <a:off x="5380750" y="2539445"/>
            <a:ext cx="5690456" cy="25743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dirty="0"/>
              <a:t>Quand j'ai rencontré Bruno sur Mars</a:t>
            </a:r>
            <a:r>
              <a:rPr lang="fr-FR" altLang="de-DE" dirty="0" smtClean="0"/>
              <a:t> </a:t>
            </a:r>
            <a:endParaRPr lang="de-DE" dirty="0"/>
          </a:p>
        </p:txBody>
      </p:sp>
      <p:sp>
        <p:nvSpPr>
          <p:cNvPr id="32" name="Foliennummernplatzhalter 4">
            <a:extLst>
              <a:ext uri="{FF2B5EF4-FFF2-40B4-BE49-F238E27FC236}">
                <a16:creationId xmlns="" xmlns:a16="http://schemas.microsoft.com/office/drawing/2014/main"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2</a:t>
            </a:fld>
            <a:endParaRPr lang="en-GB" noProof="0" dirty="0"/>
          </a:p>
        </p:txBody>
      </p:sp>
    </p:spTree>
    <p:extLst>
      <p:ext uri="{BB962C8B-B14F-4D97-AF65-F5344CB8AC3E}">
        <p14:creationId xmlns:p14="http://schemas.microsoft.com/office/powerpoint/2010/main" val="89845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686"/>
                                        </p:tgtEl>
                                        <p:attrNameLst>
                                          <p:attrName>style.visibility</p:attrName>
                                        </p:attrNameLst>
                                      </p:cBhvr>
                                      <p:to>
                                        <p:strVal val="visible"/>
                                      </p:to>
                                    </p:set>
                                    <p:anim calcmode="lin" valueType="num">
                                      <p:cBhvr>
                                        <p:cTn id="7" dur="500" fill="hold"/>
                                        <p:tgtEl>
                                          <p:spTgt spid="28686"/>
                                        </p:tgtEl>
                                        <p:attrNameLst>
                                          <p:attrName>ppt_w</p:attrName>
                                        </p:attrNameLst>
                                      </p:cBhvr>
                                      <p:tavLst>
                                        <p:tav tm="0">
                                          <p:val>
                                            <p:fltVal val="0"/>
                                          </p:val>
                                        </p:tav>
                                        <p:tav tm="100000">
                                          <p:val>
                                            <p:strVal val="#ppt_w"/>
                                          </p:val>
                                        </p:tav>
                                      </p:tavLst>
                                    </p:anim>
                                    <p:anim calcmode="lin" valueType="num">
                                      <p:cBhvr>
                                        <p:cTn id="8" dur="500" fill="hold"/>
                                        <p:tgtEl>
                                          <p:spTgt spid="28686"/>
                                        </p:tgtEl>
                                        <p:attrNameLst>
                                          <p:attrName>ppt_h</p:attrName>
                                        </p:attrNameLst>
                                      </p:cBhvr>
                                      <p:tavLst>
                                        <p:tav tm="0">
                                          <p:val>
                                            <p:fltVal val="0"/>
                                          </p:val>
                                        </p:tav>
                                        <p:tav tm="100000">
                                          <p:val>
                                            <p:strVal val="#ppt_h"/>
                                          </p:val>
                                        </p:tav>
                                      </p:tavLst>
                                    </p:anim>
                                    <p:animEffect transition="in" filter="fade">
                                      <p:cBhvr>
                                        <p:cTn id="9" dur="500"/>
                                        <p:tgtEl>
                                          <p:spTgt spid="2868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par>
                                <p:cTn id="22" presetID="53"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par>
                                <p:cTn id="32" presetID="53"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par>
                                <p:cTn id="42" presetID="53"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animBg="1"/>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
          </p:nvPr>
        </p:nvSpPr>
        <p:spPr/>
        <p:txBody>
          <a:bodyPr/>
          <a:lstStyle/>
          <a:p>
            <a:fld id="{877C2003-2E6E-4ABC-B270-3E95A87ADF8A}" type="slidenum">
              <a:rPr lang="en-GB" smtClean="0"/>
              <a:pPr/>
              <a:t>3</a:t>
            </a:fld>
            <a:endParaRPr lang="en-GB"/>
          </a:p>
        </p:txBody>
      </p:sp>
      <p:sp>
        <p:nvSpPr>
          <p:cNvPr id="6" name="Espace réservé du pied de page 5"/>
          <p:cNvSpPr>
            <a:spLocks noGrp="1"/>
          </p:cNvSpPr>
          <p:nvPr>
            <p:ph type="ftr" sz="quarter" idx="3"/>
          </p:nvPr>
        </p:nvSpPr>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dirty="0"/>
              <a:t>Quand j'ai rencontré Bruno sur Mars</a:t>
            </a:r>
            <a:r>
              <a:rPr lang="fr-FR" altLang="de-DE" dirty="0" smtClean="0"/>
              <a:t> </a:t>
            </a:r>
            <a:endParaRPr lang="de-DE" dirty="0"/>
          </a:p>
        </p:txBody>
      </p:sp>
      <p:sp>
        <p:nvSpPr>
          <p:cNvPr id="2" name="Titre 1"/>
          <p:cNvSpPr>
            <a:spLocks noGrp="1"/>
          </p:cNvSpPr>
          <p:nvPr>
            <p:ph type="title"/>
          </p:nvPr>
        </p:nvSpPr>
        <p:spPr/>
        <p:txBody>
          <a:bodyPr/>
          <a:lstStyle/>
          <a:p>
            <a:r>
              <a:rPr lang="fr-FR" dirty="0"/>
              <a:t>Et où sommes-nous dans l'espace ?</a:t>
            </a:r>
            <a:r>
              <a:rPr lang="de-DE" dirty="0"/>
              <a:t/>
            </a:r>
            <a:br>
              <a:rPr lang="de-DE" dirty="0"/>
            </a:br>
            <a:endParaRPr lang="fr-FR" dirty="0"/>
          </a:p>
        </p:txBody>
      </p:sp>
      <p:sp>
        <p:nvSpPr>
          <p:cNvPr id="30" name="ZoneTexte 18"/>
          <p:cNvSpPr txBox="1"/>
          <p:nvPr/>
        </p:nvSpPr>
        <p:spPr>
          <a:xfrm>
            <a:off x="10877458" y="5936560"/>
            <a:ext cx="795131" cy="230832"/>
          </a:xfrm>
          <a:prstGeom prst="rect">
            <a:avLst/>
          </a:prstGeom>
          <a:noFill/>
        </p:spPr>
        <p:txBody>
          <a:bodyPr wrap="square" rtlCol="0">
            <a:spAutoFit/>
          </a:bodyPr>
          <a:lstStyle/>
          <a:p>
            <a:pPr algn="r"/>
            <a:r>
              <a:rPr lang="fr-FR" sz="900" dirty="0" smtClean="0">
                <a:solidFill>
                  <a:schemeClr val="bg1"/>
                </a:solidFill>
              </a:rPr>
              <a:t>©</a:t>
            </a:r>
            <a:r>
              <a:rPr lang="fr-FR" sz="900" dirty="0" err="1" smtClean="0">
                <a:solidFill>
                  <a:schemeClr val="bg1"/>
                </a:solidFill>
              </a:rPr>
              <a:t>Wikipedia</a:t>
            </a:r>
            <a:endParaRPr lang="fr-FR" sz="900" dirty="0">
              <a:solidFill>
                <a:schemeClr val="bg1"/>
              </a:solidFill>
            </a:endParaRPr>
          </a:p>
        </p:txBody>
      </p:sp>
      <p:pic>
        <p:nvPicPr>
          <p:cNvPr id="12" name="Image 11"/>
          <p:cNvPicPr>
            <a:picLocks noChangeAspect="1"/>
          </p:cNvPicPr>
          <p:nvPr/>
        </p:nvPicPr>
        <p:blipFill rotWithShape="1">
          <a:blip r:embed="rId3">
            <a:extLst>
              <a:ext uri="{28A0092B-C50C-407E-A947-70E740481C1C}">
                <a14:useLocalDpi xmlns:a14="http://schemas.microsoft.com/office/drawing/2010/main" val="0"/>
              </a:ext>
            </a:extLst>
          </a:blip>
          <a:srcRect r="15393" b="38051"/>
          <a:stretch/>
        </p:blipFill>
        <p:spPr>
          <a:xfrm>
            <a:off x="631199" y="1703703"/>
            <a:ext cx="11210097" cy="4604332"/>
          </a:xfrm>
          <a:prstGeom prst="rect">
            <a:avLst/>
          </a:prstGeom>
        </p:spPr>
      </p:pic>
      <p:sp>
        <p:nvSpPr>
          <p:cNvPr id="13" name="Arc 15"/>
          <p:cNvSpPr/>
          <p:nvPr/>
        </p:nvSpPr>
        <p:spPr>
          <a:xfrm rot="5400000" flipH="1" flipV="1">
            <a:off x="3997935" y="4157121"/>
            <a:ext cx="1947729" cy="1508590"/>
          </a:xfrm>
          <a:prstGeom prst="arc">
            <a:avLst>
              <a:gd name="adj1" fmla="val 12215949"/>
              <a:gd name="adj2" fmla="val 16435746"/>
            </a:avLst>
          </a:prstGeom>
          <a:ln w="28575" cap="rnd">
            <a:solidFill>
              <a:schemeClr val="bg1"/>
            </a:solidFill>
            <a:round/>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ZoneTexte 16"/>
          <p:cNvSpPr txBox="1"/>
          <p:nvPr/>
        </p:nvSpPr>
        <p:spPr>
          <a:xfrm>
            <a:off x="4632016" y="5746781"/>
            <a:ext cx="1402884" cy="276999"/>
          </a:xfrm>
          <a:prstGeom prst="rect">
            <a:avLst/>
          </a:prstGeom>
          <a:noFill/>
        </p:spPr>
        <p:txBody>
          <a:bodyPr wrap="square" rtlCol="0">
            <a:spAutoFit/>
          </a:bodyPr>
          <a:lstStyle/>
          <a:p>
            <a:r>
              <a:rPr lang="fr-FR" sz="1200" dirty="0" smtClean="0">
                <a:solidFill>
                  <a:schemeClr val="bg1"/>
                </a:solidFill>
              </a:rPr>
              <a:t>C’est chez nous !</a:t>
            </a:r>
            <a:endParaRPr lang="fr-FR" sz="1200" dirty="0">
              <a:solidFill>
                <a:schemeClr val="bg1"/>
              </a:solidFill>
            </a:endParaRPr>
          </a:p>
        </p:txBody>
      </p:sp>
      <p:sp>
        <p:nvSpPr>
          <p:cNvPr id="15" name="ZoneTexte 17"/>
          <p:cNvSpPr txBox="1"/>
          <p:nvPr/>
        </p:nvSpPr>
        <p:spPr>
          <a:xfrm>
            <a:off x="837004" y="3789910"/>
            <a:ext cx="1058232" cy="461665"/>
          </a:xfrm>
          <a:prstGeom prst="rect">
            <a:avLst/>
          </a:prstGeom>
          <a:noFill/>
        </p:spPr>
        <p:txBody>
          <a:bodyPr wrap="square" rtlCol="0">
            <a:spAutoFit/>
          </a:bodyPr>
          <a:lstStyle/>
          <a:p>
            <a:pPr algn="ctr"/>
            <a:r>
              <a:rPr lang="fr-FR" sz="2400" b="1" dirty="0" smtClean="0"/>
              <a:t>Soleil</a:t>
            </a:r>
            <a:endParaRPr lang="fr-FR" sz="2400" b="1" dirty="0"/>
          </a:p>
        </p:txBody>
      </p:sp>
      <p:sp>
        <p:nvSpPr>
          <p:cNvPr id="16" name="ZoneTexte 18"/>
          <p:cNvSpPr txBox="1"/>
          <p:nvPr/>
        </p:nvSpPr>
        <p:spPr>
          <a:xfrm>
            <a:off x="11029858" y="6088960"/>
            <a:ext cx="795131" cy="230832"/>
          </a:xfrm>
          <a:prstGeom prst="rect">
            <a:avLst/>
          </a:prstGeom>
          <a:noFill/>
        </p:spPr>
        <p:txBody>
          <a:bodyPr wrap="square" rtlCol="0">
            <a:spAutoFit/>
          </a:bodyPr>
          <a:lstStyle/>
          <a:p>
            <a:pPr algn="r"/>
            <a:r>
              <a:rPr lang="fr-FR" sz="900" dirty="0" smtClean="0">
                <a:solidFill>
                  <a:schemeClr val="bg1"/>
                </a:solidFill>
              </a:rPr>
              <a:t>©</a:t>
            </a:r>
            <a:r>
              <a:rPr lang="fr-FR" sz="900" dirty="0" err="1" smtClean="0">
                <a:solidFill>
                  <a:schemeClr val="bg1"/>
                </a:solidFill>
              </a:rPr>
              <a:t>Wikipedia</a:t>
            </a:r>
            <a:endParaRPr lang="fr-FR" sz="900" dirty="0">
              <a:solidFill>
                <a:schemeClr val="bg1"/>
              </a:solidFill>
            </a:endParaRPr>
          </a:p>
        </p:txBody>
      </p:sp>
    </p:spTree>
    <p:extLst>
      <p:ext uri="{BB962C8B-B14F-4D97-AF65-F5344CB8AC3E}">
        <p14:creationId xmlns:p14="http://schemas.microsoft.com/office/powerpoint/2010/main" val="271301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29143">
            <a:off x="1814379" y="2973015"/>
            <a:ext cx="107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724" y="2129051"/>
            <a:ext cx="853558" cy="85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4629" y="4899862"/>
            <a:ext cx="1185890" cy="118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62258" y="4360111"/>
            <a:ext cx="107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74932" y="3912269"/>
            <a:ext cx="447842" cy="447842"/>
          </a:xfrm>
          <a:prstGeom prst="rect">
            <a:avLst/>
          </a:prstGeom>
        </p:spPr>
      </p:pic>
      <p:sp>
        <p:nvSpPr>
          <p:cNvPr id="7" name="Textfeld 6"/>
          <p:cNvSpPr txBox="1"/>
          <p:nvPr/>
        </p:nvSpPr>
        <p:spPr>
          <a:xfrm>
            <a:off x="10183440" y="3972246"/>
            <a:ext cx="697627" cy="369332"/>
          </a:xfrm>
          <a:prstGeom prst="rect">
            <a:avLst/>
          </a:prstGeom>
          <a:noFill/>
        </p:spPr>
        <p:txBody>
          <a:bodyPr wrap="none" rtlCol="0">
            <a:spAutoFit/>
          </a:bodyPr>
          <a:lstStyle/>
          <a:p>
            <a:r>
              <a:rPr lang="de-DE" b="1" dirty="0" smtClean="0">
                <a:solidFill>
                  <a:schemeClr val="bg1"/>
                </a:solidFill>
              </a:rPr>
              <a:t>150x</a:t>
            </a:r>
            <a:endParaRPr lang="de-DE" b="1" dirty="0">
              <a:solidFill>
                <a:schemeClr val="bg1"/>
              </a:solidFill>
            </a:endParaRPr>
          </a:p>
        </p:txBody>
      </p:sp>
      <p:pic>
        <p:nvPicPr>
          <p:cNvPr id="10" name="Grafik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76308" y="1420057"/>
            <a:ext cx="1814263" cy="1814263"/>
          </a:xfrm>
          <a:prstGeom prst="rect">
            <a:avLst/>
          </a:prstGeom>
        </p:spPr>
      </p:pic>
      <p:sp>
        <p:nvSpPr>
          <p:cNvPr id="11" name="Textfeld 10"/>
          <p:cNvSpPr txBox="1"/>
          <p:nvPr/>
        </p:nvSpPr>
        <p:spPr>
          <a:xfrm>
            <a:off x="5972399" y="1533778"/>
            <a:ext cx="851515" cy="369332"/>
          </a:xfrm>
          <a:prstGeom prst="rect">
            <a:avLst/>
          </a:prstGeom>
          <a:noFill/>
        </p:spPr>
        <p:txBody>
          <a:bodyPr wrap="none" rtlCol="0">
            <a:spAutoFit/>
          </a:bodyPr>
          <a:lstStyle/>
          <a:p>
            <a:r>
              <a:rPr lang="de-DE" dirty="0" smtClean="0"/>
              <a:t>Ariane</a:t>
            </a:r>
            <a:endParaRPr lang="de-DE" dirty="0"/>
          </a:p>
        </p:txBody>
      </p:sp>
      <p:sp>
        <p:nvSpPr>
          <p:cNvPr id="24" name="Foliennummernplatzhalter 4">
            <a:extLst>
              <a:ext uri="{FF2B5EF4-FFF2-40B4-BE49-F238E27FC236}">
                <a16:creationId xmlns="" xmlns:a16="http://schemas.microsoft.com/office/drawing/2014/main"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4</a:t>
            </a:fld>
            <a:endParaRPr lang="en-GB" noProof="0"/>
          </a:p>
        </p:txBody>
      </p:sp>
      <p:pic>
        <p:nvPicPr>
          <p:cNvPr id="10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2764" y="4000292"/>
            <a:ext cx="439362" cy="43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e 20"/>
          <p:cNvGrpSpPr/>
          <p:nvPr/>
        </p:nvGrpSpPr>
        <p:grpSpPr>
          <a:xfrm>
            <a:off x="4667535" y="1420057"/>
            <a:ext cx="3562066" cy="5158164"/>
            <a:chOff x="2058287" y="1842345"/>
            <a:chExt cx="2329247" cy="3868284"/>
          </a:xfrm>
        </p:grpSpPr>
        <p:pic>
          <p:nvPicPr>
            <p:cNvPr id="21" name="Image 8"/>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058287" y="1842345"/>
              <a:ext cx="2329247" cy="3854611"/>
            </a:xfrm>
            <a:prstGeom prst="rect">
              <a:avLst/>
            </a:prstGeom>
          </p:spPr>
        </p:pic>
        <p:sp>
          <p:nvSpPr>
            <p:cNvPr id="22" name="ZoneTexte 15"/>
            <p:cNvSpPr txBox="1"/>
            <p:nvPr/>
          </p:nvSpPr>
          <p:spPr>
            <a:xfrm>
              <a:off x="3592403" y="5479797"/>
              <a:ext cx="795131" cy="230832"/>
            </a:xfrm>
            <a:prstGeom prst="rect">
              <a:avLst/>
            </a:prstGeom>
            <a:noFill/>
          </p:spPr>
          <p:txBody>
            <a:bodyPr wrap="square" rtlCol="0">
              <a:spAutoFit/>
            </a:bodyPr>
            <a:lstStyle/>
            <a:p>
              <a:pPr algn="r"/>
              <a:r>
                <a:rPr lang="fr-FR" sz="900" dirty="0" smtClean="0">
                  <a:solidFill>
                    <a:schemeClr val="bg1"/>
                  </a:solidFill>
                </a:rPr>
                <a:t>©ESA</a:t>
              </a:r>
              <a:endParaRPr lang="fr-FR" sz="900" dirty="0">
                <a:solidFill>
                  <a:schemeClr val="bg1"/>
                </a:solidFill>
              </a:endParaRPr>
            </a:p>
          </p:txBody>
        </p:sp>
      </p:grpSp>
      <p:cxnSp>
        <p:nvCxnSpPr>
          <p:cNvPr id="26" name="Gerade Verbindung 25"/>
          <p:cNvCxnSpPr/>
          <p:nvPr/>
        </p:nvCxnSpPr>
        <p:spPr>
          <a:xfrm flipV="1">
            <a:off x="7212794" y="2327188"/>
            <a:ext cx="2316217" cy="311242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V="1">
            <a:off x="6987654" y="1496986"/>
            <a:ext cx="2541357" cy="22966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4808496" y="6085752"/>
            <a:ext cx="1736373" cy="369332"/>
          </a:xfrm>
          <a:prstGeom prst="rect">
            <a:avLst/>
          </a:prstGeom>
          <a:noFill/>
        </p:spPr>
        <p:txBody>
          <a:bodyPr wrap="none" rtlCol="0">
            <a:spAutoFit/>
          </a:bodyPr>
          <a:lstStyle/>
          <a:p>
            <a:r>
              <a:rPr lang="de-DE" b="1" dirty="0" smtClean="0">
                <a:solidFill>
                  <a:schemeClr val="bg1"/>
                </a:solidFill>
              </a:rPr>
              <a:t>Ariane Rocket</a:t>
            </a:r>
            <a:endParaRPr lang="de-DE" b="1" dirty="0">
              <a:solidFill>
                <a:schemeClr val="bg1"/>
              </a:solidFill>
            </a:endParaRPr>
          </a:p>
        </p:txBody>
      </p:sp>
      <p:pic>
        <p:nvPicPr>
          <p:cNvPr id="3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88163" y="4366433"/>
            <a:ext cx="758821" cy="873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dirty="0"/>
              <a:t>Quand j'ai rencontré Bruno sur Mars</a:t>
            </a:r>
            <a:r>
              <a:rPr lang="fr-FR" altLang="de-DE" dirty="0" smtClean="0"/>
              <a:t> </a:t>
            </a:r>
            <a:endParaRPr lang="de-DE" dirty="0"/>
          </a:p>
        </p:txBody>
      </p:sp>
      <p:pic>
        <p:nvPicPr>
          <p:cNvPr id="28" name="Image 1"/>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703" y="-1"/>
            <a:ext cx="3380435" cy="1380083"/>
          </a:xfrm>
          <a:prstGeom prst="rect">
            <a:avLst/>
          </a:prstGeom>
        </p:spPr>
      </p:pic>
      <p:sp>
        <p:nvSpPr>
          <p:cNvPr id="31" name="Titel 1"/>
          <p:cNvSpPr txBox="1">
            <a:spLocks/>
          </p:cNvSpPr>
          <p:nvPr/>
        </p:nvSpPr>
        <p:spPr>
          <a:xfrm>
            <a:off x="1761503" y="240040"/>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fr-FR" sz="2800" dirty="0"/>
              <a:t>Comment se rendre sur Mars ?</a:t>
            </a:r>
            <a:endParaRPr lang="de-DE" sz="2800" dirty="0"/>
          </a:p>
          <a:p>
            <a:endParaRPr lang="de-DE" sz="2800" dirty="0"/>
          </a:p>
        </p:txBody>
      </p:sp>
    </p:spTree>
    <p:extLst>
      <p:ext uri="{BB962C8B-B14F-4D97-AF65-F5344CB8AC3E}">
        <p14:creationId xmlns:p14="http://schemas.microsoft.com/office/powerpoint/2010/main" val="193734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4">
            <a:extLst>
              <a:ext uri="{FF2B5EF4-FFF2-40B4-BE49-F238E27FC236}">
                <a16:creationId xmlns="" xmlns:a16="http://schemas.microsoft.com/office/drawing/2014/main"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5</a:t>
            </a:fld>
            <a:endParaRPr lang="en-GB" noProof="0"/>
          </a:p>
        </p:txBody>
      </p:sp>
      <p:sp>
        <p:nvSpPr>
          <p:cNvPr id="5"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dirty="0"/>
              <a:t>Quand j'ai rencontré Bruno sur Mars</a:t>
            </a:r>
            <a:r>
              <a:rPr lang="fr-FR" altLang="de-DE" dirty="0" smtClean="0"/>
              <a:t> </a:t>
            </a:r>
            <a:endParaRPr lang="de-DE" dirty="0"/>
          </a:p>
        </p:txBody>
      </p:sp>
      <p:pic>
        <p:nvPicPr>
          <p:cNvPr id="6" name="Imag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380435" cy="1380083"/>
          </a:xfrm>
          <a:prstGeom prst="rect">
            <a:avLst/>
          </a:prstGeom>
        </p:spPr>
      </p:pic>
      <p:sp>
        <p:nvSpPr>
          <p:cNvPr id="9" name="Titel 1"/>
          <p:cNvSpPr txBox="1">
            <a:spLocks/>
          </p:cNvSpPr>
          <p:nvPr/>
        </p:nvSpPr>
        <p:spPr>
          <a:xfrm>
            <a:off x="1679513" y="203199"/>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fr-FR" sz="2800" dirty="0"/>
              <a:t>Lancement de fusées</a:t>
            </a:r>
            <a:endParaRPr lang="de-DE" sz="2800" dirty="0"/>
          </a:p>
          <a:p>
            <a:endParaRPr lang="de-DE" sz="2800" dirty="0"/>
          </a:p>
        </p:txBody>
      </p:sp>
    </p:spTree>
    <p:extLst>
      <p:ext uri="{BB962C8B-B14F-4D97-AF65-F5344CB8AC3E}">
        <p14:creationId xmlns:p14="http://schemas.microsoft.com/office/powerpoint/2010/main" val="624078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4">
            <a:extLst>
              <a:ext uri="{FF2B5EF4-FFF2-40B4-BE49-F238E27FC236}">
                <a16:creationId xmlns="" xmlns:a16="http://schemas.microsoft.com/office/drawing/2014/main"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6</a:t>
            </a:fld>
            <a:endParaRPr lang="en-GB" noProof="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199" y="1681174"/>
            <a:ext cx="4039802" cy="227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6218" y="1682191"/>
            <a:ext cx="4057506" cy="4542386"/>
          </a:xfrm>
          <a:prstGeom prst="rect">
            <a:avLst/>
          </a:prstGeom>
        </p:spPr>
      </p:pic>
      <p:sp>
        <p:nvSpPr>
          <p:cNvPr id="10" name="Textfeld 9"/>
          <p:cNvSpPr txBox="1"/>
          <p:nvPr/>
        </p:nvSpPr>
        <p:spPr>
          <a:xfrm>
            <a:off x="6192870" y="3442114"/>
            <a:ext cx="800219" cy="369332"/>
          </a:xfrm>
          <a:prstGeom prst="rect">
            <a:avLst/>
          </a:prstGeom>
          <a:noFill/>
        </p:spPr>
        <p:txBody>
          <a:bodyPr wrap="none" rtlCol="0">
            <a:spAutoFit/>
          </a:bodyPr>
          <a:lstStyle/>
          <a:p>
            <a:r>
              <a:rPr lang="de-DE" dirty="0" smtClean="0">
                <a:solidFill>
                  <a:schemeClr val="bg1"/>
                </a:solidFill>
              </a:rPr>
              <a:t>Bruno</a:t>
            </a:r>
            <a:endParaRPr lang="de-DE" dirty="0">
              <a:solidFill>
                <a:schemeClr val="bg1"/>
              </a:solidFill>
            </a:endParaRPr>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0201" y="4183917"/>
            <a:ext cx="4039800" cy="2032525"/>
          </a:xfrm>
          <a:prstGeom prst="rect">
            <a:avLst/>
          </a:prstGeom>
        </p:spPr>
      </p:pic>
      <p:sp>
        <p:nvSpPr>
          <p:cNvPr id="13" name="Textfeld 12"/>
          <p:cNvSpPr txBox="1"/>
          <p:nvPr/>
        </p:nvSpPr>
        <p:spPr>
          <a:xfrm>
            <a:off x="6192870" y="5784079"/>
            <a:ext cx="1172116" cy="369332"/>
          </a:xfrm>
          <a:prstGeom prst="rect">
            <a:avLst/>
          </a:prstGeom>
          <a:noFill/>
        </p:spPr>
        <p:txBody>
          <a:bodyPr wrap="none" rtlCol="0">
            <a:spAutoFit/>
          </a:bodyPr>
          <a:lstStyle/>
          <a:p>
            <a:r>
              <a:rPr lang="de-DE" dirty="0">
                <a:solidFill>
                  <a:schemeClr val="bg1"/>
                </a:solidFill>
              </a:rPr>
              <a:t>L</a:t>
            </a:r>
            <a:r>
              <a:rPr lang="de-DE" dirty="0" smtClean="0">
                <a:solidFill>
                  <a:schemeClr val="bg1"/>
                </a:solidFill>
              </a:rPr>
              <a:t>e Futur?</a:t>
            </a:r>
            <a:endParaRPr lang="de-DE" dirty="0">
              <a:solidFill>
                <a:schemeClr val="bg1"/>
              </a:solidFill>
            </a:endParaRPr>
          </a:p>
        </p:txBody>
      </p:sp>
      <p:sp>
        <p:nvSpPr>
          <p:cNvPr id="11"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dirty="0"/>
              <a:t>Quand j'ai rencontré Bruno sur Mars</a:t>
            </a:r>
            <a:endParaRPr lang="de-DE" dirty="0"/>
          </a:p>
        </p:txBody>
      </p:sp>
      <p:pic>
        <p:nvPicPr>
          <p:cNvPr id="12" name="Image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703" y="-1"/>
            <a:ext cx="3380435" cy="1380083"/>
          </a:xfrm>
          <a:prstGeom prst="rect">
            <a:avLst/>
          </a:prstGeom>
        </p:spPr>
      </p:pic>
      <p:sp>
        <p:nvSpPr>
          <p:cNvPr id="14" name="Titel 1"/>
          <p:cNvSpPr txBox="1">
            <a:spLocks/>
          </p:cNvSpPr>
          <p:nvPr/>
        </p:nvSpPr>
        <p:spPr>
          <a:xfrm>
            <a:off x="1786218" y="137658"/>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fr-FR" sz="2800" dirty="0"/>
              <a:t>À quoi ressemble la planète Mars ?</a:t>
            </a:r>
            <a:endParaRPr lang="de-DE" sz="2800" dirty="0"/>
          </a:p>
          <a:p>
            <a:endParaRPr lang="de-DE" sz="2800" dirty="0"/>
          </a:p>
        </p:txBody>
      </p:sp>
    </p:spTree>
    <p:extLst>
      <p:ext uri="{BB962C8B-B14F-4D97-AF65-F5344CB8AC3E}">
        <p14:creationId xmlns:p14="http://schemas.microsoft.com/office/powerpoint/2010/main" val="2114466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9" descr="121117_Marsmaenc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504" y="3201528"/>
            <a:ext cx="5540210" cy="268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liennummernplatzhalter 4">
            <a:extLst>
              <a:ext uri="{FF2B5EF4-FFF2-40B4-BE49-F238E27FC236}">
                <a16:creationId xmlns="" xmlns:a16="http://schemas.microsoft.com/office/drawing/2014/main"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7</a:t>
            </a:fld>
            <a:endParaRPr lang="en-GB" noProof="0"/>
          </a:p>
        </p:txBody>
      </p:sp>
      <p:pic>
        <p:nvPicPr>
          <p:cNvPr id="7" name="Imag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6203" y="1649634"/>
            <a:ext cx="5629797" cy="3594931"/>
          </a:xfrm>
          <a:prstGeom prst="rect">
            <a:avLst/>
          </a:prstGeom>
        </p:spPr>
      </p:pic>
      <p:sp>
        <p:nvSpPr>
          <p:cNvPr id="11"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dirty="0"/>
              <a:t>Quand j'ai rencontré Bruno sur Mars</a:t>
            </a:r>
            <a:r>
              <a:rPr lang="fr-FR" altLang="de-DE" dirty="0" smtClean="0"/>
              <a:t> </a:t>
            </a:r>
            <a:endParaRPr lang="de-DE" dirty="0"/>
          </a:p>
        </p:txBody>
      </p:sp>
      <p:pic>
        <p:nvPicPr>
          <p:cNvPr id="12" name="Imag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3380435" cy="1380083"/>
          </a:xfrm>
          <a:prstGeom prst="rect">
            <a:avLst/>
          </a:prstGeom>
        </p:spPr>
      </p:pic>
      <p:sp>
        <p:nvSpPr>
          <p:cNvPr id="13" name="Titel 1"/>
          <p:cNvSpPr txBox="1">
            <a:spLocks/>
          </p:cNvSpPr>
          <p:nvPr/>
        </p:nvSpPr>
        <p:spPr>
          <a:xfrm>
            <a:off x="1494800" y="181499"/>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fr-FR" dirty="0"/>
              <a:t>En route pour Mars</a:t>
            </a:r>
            <a:endParaRPr lang="de-DE" dirty="0"/>
          </a:p>
          <a:p>
            <a:endParaRPr lang="de-DE" dirty="0"/>
          </a:p>
        </p:txBody>
      </p:sp>
    </p:spTree>
    <p:extLst>
      <p:ext uri="{BB962C8B-B14F-4D97-AF65-F5344CB8AC3E}">
        <p14:creationId xmlns:p14="http://schemas.microsoft.com/office/powerpoint/2010/main" val="18046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anim calcmode="lin" valueType="num">
                                      <p:cBhvr>
                                        <p:cTn id="8" dur="1000" fill="hold"/>
                                        <p:tgtEl>
                                          <p:spTgt spid="10243"/>
                                        </p:tgtEl>
                                        <p:attrNameLst>
                                          <p:attrName>ppt_x</p:attrName>
                                        </p:attrNameLst>
                                      </p:cBhvr>
                                      <p:tavLst>
                                        <p:tav tm="0">
                                          <p:val>
                                            <p:strVal val="#ppt_x"/>
                                          </p:val>
                                        </p:tav>
                                        <p:tav tm="100000">
                                          <p:val>
                                            <p:strVal val="#ppt_x"/>
                                          </p:val>
                                        </p:tav>
                                      </p:tavLst>
                                    </p:anim>
                                    <p:anim calcmode="lin" valueType="num">
                                      <p:cBhvr>
                                        <p:cTn id="9"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Line 8"/>
          <p:cNvSpPr>
            <a:spLocks noChangeShapeType="1"/>
          </p:cNvSpPr>
          <p:nvPr/>
        </p:nvSpPr>
        <p:spPr bwMode="auto">
          <a:xfrm>
            <a:off x="8976784" y="2565400"/>
            <a:ext cx="575733" cy="1511300"/>
          </a:xfrm>
          <a:prstGeom prst="line">
            <a:avLst/>
          </a:prstGeom>
          <a:noFill/>
          <a:ln w="38100">
            <a:solidFill>
              <a:schemeClr val="tx2"/>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endParaRPr lang="de-DE">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33330">
            <a:off x="4851725" y="2963443"/>
            <a:ext cx="107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7041" y="1371599"/>
            <a:ext cx="848561" cy="84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2767" y="716379"/>
            <a:ext cx="107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3576" y="498977"/>
            <a:ext cx="10795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Foliennummernplatzhalter 4">
            <a:extLst>
              <a:ext uri="{FF2B5EF4-FFF2-40B4-BE49-F238E27FC236}">
                <a16:creationId xmlns="" xmlns:a16="http://schemas.microsoft.com/office/drawing/2014/main"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8</a:t>
            </a:fld>
            <a:endParaRPr lang="en-GB" noProof="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215" y="1795879"/>
            <a:ext cx="3773276" cy="377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0427" y="3503194"/>
            <a:ext cx="5257800" cy="2628900"/>
          </a:xfrm>
          <a:prstGeom prst="rect">
            <a:avLst/>
          </a:prstGeom>
        </p:spPr>
      </p:pic>
      <p:cxnSp>
        <p:nvCxnSpPr>
          <p:cNvPr id="19" name="Gekrümmte Verbindung 18"/>
          <p:cNvCxnSpPr/>
          <p:nvPr/>
        </p:nvCxnSpPr>
        <p:spPr>
          <a:xfrm rot="10800000">
            <a:off x="4022241" y="2446422"/>
            <a:ext cx="3677970" cy="2157662"/>
          </a:xfrm>
          <a:prstGeom prst="curvedConnector3">
            <a:avLst/>
          </a:prstGeom>
          <a:ln w="5715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2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763957">
            <a:off x="7974860" y="2759335"/>
            <a:ext cx="932922" cy="92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dirty="0"/>
              <a:t>Quand j'ai rencontré Bruno sur Mars</a:t>
            </a:r>
            <a:r>
              <a:rPr lang="fr-FR" altLang="de-DE" dirty="0" smtClean="0"/>
              <a:t> </a:t>
            </a:r>
            <a:endParaRPr lang="de-DE" dirty="0"/>
          </a:p>
        </p:txBody>
      </p:sp>
      <p:pic>
        <p:nvPicPr>
          <p:cNvPr id="15" name="Image 1"/>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0" y="-8484"/>
            <a:ext cx="3380435" cy="1380083"/>
          </a:xfrm>
          <a:prstGeom prst="rect">
            <a:avLst/>
          </a:prstGeom>
        </p:spPr>
      </p:pic>
      <p:sp>
        <p:nvSpPr>
          <p:cNvPr id="17" name="Titel 1"/>
          <p:cNvSpPr txBox="1">
            <a:spLocks/>
          </p:cNvSpPr>
          <p:nvPr/>
        </p:nvSpPr>
        <p:spPr>
          <a:xfrm>
            <a:off x="1679513" y="266379"/>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fr-FR" sz="2800" dirty="0"/>
              <a:t>Un long chemin</a:t>
            </a:r>
            <a:endParaRPr lang="de-DE" sz="2800" dirty="0"/>
          </a:p>
          <a:p>
            <a:endParaRPr lang="de-DE" sz="2800" dirty="0"/>
          </a:p>
          <a:p>
            <a:endParaRPr lang="de-DE" sz="2800" dirty="0"/>
          </a:p>
        </p:txBody>
      </p:sp>
    </p:spTree>
    <p:extLst>
      <p:ext uri="{BB962C8B-B14F-4D97-AF65-F5344CB8AC3E}">
        <p14:creationId xmlns:p14="http://schemas.microsoft.com/office/powerpoint/2010/main" val="170643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074"/>
                                        </p:tgtEl>
                                        <p:attrNameLst>
                                          <p:attrName>r</p:attrName>
                                        </p:attrNameLst>
                                      </p:cBhvr>
                                    </p:animRot>
                                    <p:animRot by="-240000">
                                      <p:cBhvr>
                                        <p:cTn id="7" dur="200" fill="hold">
                                          <p:stCondLst>
                                            <p:cond delay="200"/>
                                          </p:stCondLst>
                                        </p:cTn>
                                        <p:tgtEl>
                                          <p:spTgt spid="3074"/>
                                        </p:tgtEl>
                                        <p:attrNameLst>
                                          <p:attrName>r</p:attrName>
                                        </p:attrNameLst>
                                      </p:cBhvr>
                                    </p:animRot>
                                    <p:animRot by="240000">
                                      <p:cBhvr>
                                        <p:cTn id="8" dur="200" fill="hold">
                                          <p:stCondLst>
                                            <p:cond delay="400"/>
                                          </p:stCondLst>
                                        </p:cTn>
                                        <p:tgtEl>
                                          <p:spTgt spid="3074"/>
                                        </p:tgtEl>
                                        <p:attrNameLst>
                                          <p:attrName>r</p:attrName>
                                        </p:attrNameLst>
                                      </p:cBhvr>
                                    </p:animRot>
                                    <p:animRot by="-240000">
                                      <p:cBhvr>
                                        <p:cTn id="9" dur="200" fill="hold">
                                          <p:stCondLst>
                                            <p:cond delay="600"/>
                                          </p:stCondLst>
                                        </p:cTn>
                                        <p:tgtEl>
                                          <p:spTgt spid="3074"/>
                                        </p:tgtEl>
                                        <p:attrNameLst>
                                          <p:attrName>r</p:attrName>
                                        </p:attrNameLst>
                                      </p:cBhvr>
                                    </p:animRot>
                                    <p:animRot by="120000">
                                      <p:cBhvr>
                                        <p:cTn id="10" dur="200" fill="hold">
                                          <p:stCondLst>
                                            <p:cond delay="800"/>
                                          </p:stCondLst>
                                        </p:cTn>
                                        <p:tgtEl>
                                          <p:spTgt spid="307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nodeType="withEffect">
                                  <p:stCondLst>
                                    <p:cond delay="0"/>
                                  </p:stCondLst>
                                  <p:childTnLst>
                                    <p:set>
                                      <p:cBhvr>
                                        <p:cTn id="17" dur="1" fill="hold">
                                          <p:stCondLst>
                                            <p:cond delay="0"/>
                                          </p:stCondLst>
                                        </p:cTn>
                                        <p:tgtEl>
                                          <p:spTgt spid="3078"/>
                                        </p:tgtEl>
                                        <p:attrNameLst>
                                          <p:attrName>style.visibility</p:attrName>
                                        </p:attrNameLst>
                                      </p:cBhvr>
                                      <p:to>
                                        <p:strVal val="visible"/>
                                      </p:to>
                                    </p:set>
                                    <p:animEffect transition="in" filter="randombar(horizontal)">
                                      <p:cBhvr>
                                        <p:cTn id="18" dur="500"/>
                                        <p:tgtEl>
                                          <p:spTgt spid="3078"/>
                                        </p:tgtEl>
                                      </p:cBhvr>
                                    </p:animEffect>
                                  </p:childTnLst>
                                </p:cTn>
                              </p:par>
                              <p:par>
                                <p:cTn id="19" presetID="14" presetClass="entr" presetSubtype="10"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randombar(horizontal)">
                                      <p:cBhvr>
                                        <p:cTn id="21" dur="500"/>
                                        <p:tgtEl>
                                          <p:spTgt spid="3075"/>
                                        </p:tgtEl>
                                      </p:cBhvr>
                                    </p:animEffect>
                                  </p:childTnLst>
                                </p:cTn>
                              </p:par>
                              <p:par>
                                <p:cTn id="22" presetID="14" presetClass="entr" presetSubtype="10" fill="hold" nodeType="with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randombar(horizontal)">
                                      <p:cBhvr>
                                        <p:cTn id="24"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4">
            <a:extLst>
              <a:ext uri="{FF2B5EF4-FFF2-40B4-BE49-F238E27FC236}">
                <a16:creationId xmlns="" xmlns:a16="http://schemas.microsoft.com/office/drawing/2014/main" id="{D9EBCA3A-27F2-5345-B098-1A9E5473EAFD}"/>
              </a:ext>
            </a:extLst>
          </p:cNvPr>
          <p:cNvSpPr>
            <a:spLocks noGrp="1"/>
          </p:cNvSpPr>
          <p:nvPr>
            <p:ph type="sldNum" sz="quarter" idx="4"/>
          </p:nvPr>
        </p:nvSpPr>
        <p:spPr>
          <a:xfrm>
            <a:off x="478800" y="6444000"/>
            <a:ext cx="288000" cy="216000"/>
          </a:xfrm>
        </p:spPr>
        <p:txBody>
          <a:bodyPr/>
          <a:lstStyle/>
          <a:p>
            <a:fld id="{877C2003-2E6E-4ABC-B270-3E95A87ADF8A}" type="slidenum">
              <a:rPr lang="en-GB" noProof="0" smtClean="0"/>
              <a:t>9</a:t>
            </a:fld>
            <a:endParaRPr lang="en-GB" noProof="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64" y="1731511"/>
            <a:ext cx="7860632" cy="4421606"/>
          </a:xfrm>
          <a:prstGeom prst="rect">
            <a:avLst/>
          </a:prstGeom>
        </p:spPr>
      </p:pic>
      <p:pic>
        <p:nvPicPr>
          <p:cNvPr id="13" name="Imag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051446">
            <a:off x="6500582" y="-562530"/>
            <a:ext cx="5460064" cy="5793651"/>
          </a:xfrm>
          <a:prstGeom prst="rect">
            <a:avLst/>
          </a:prstGeom>
        </p:spPr>
      </p:pic>
      <p:grpSp>
        <p:nvGrpSpPr>
          <p:cNvPr id="14" name="Groupe 14"/>
          <p:cNvGrpSpPr/>
          <p:nvPr/>
        </p:nvGrpSpPr>
        <p:grpSpPr>
          <a:xfrm>
            <a:off x="4978571" y="4237564"/>
            <a:ext cx="2510328" cy="1915553"/>
            <a:chOff x="2935185" y="4258633"/>
            <a:chExt cx="1042635" cy="792000"/>
          </a:xfrm>
        </p:grpSpPr>
        <p:pic>
          <p:nvPicPr>
            <p:cNvPr id="15" name="Image 15"/>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3544575" y="4269907"/>
              <a:ext cx="433245" cy="433245"/>
            </a:xfrm>
            <a:prstGeom prst="rect">
              <a:avLst/>
            </a:prstGeom>
          </p:spPr>
        </p:pic>
        <p:pic>
          <p:nvPicPr>
            <p:cNvPr id="16" name="Image 1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35185" y="4258633"/>
              <a:ext cx="792000" cy="792000"/>
            </a:xfrm>
            <a:prstGeom prst="rect">
              <a:avLst/>
            </a:prstGeom>
          </p:spPr>
        </p:pic>
      </p:grpSp>
      <p:sp>
        <p:nvSpPr>
          <p:cNvPr id="10" name="Espace réservé du pied de page 5"/>
          <p:cNvSpPr>
            <a:spLocks noGrp="1"/>
          </p:cNvSpPr>
          <p:nvPr>
            <p:ph type="ftr" sz="quarter" idx="3"/>
          </p:nvPr>
        </p:nvSpPr>
        <p:spPr>
          <a:xfrm>
            <a:off x="1775614" y="6444000"/>
            <a:ext cx="7002626" cy="216000"/>
          </a:xfrm>
        </p:spPr>
        <p:txBody>
          <a:bodyPr/>
          <a:lstStyle/>
          <a:p>
            <a:r>
              <a:rPr lang="de-DE" dirty="0" smtClean="0"/>
              <a:t>© Copyright Airbus </a:t>
            </a:r>
            <a:r>
              <a:rPr lang="de-DE" dirty="0" err="1" smtClean="0"/>
              <a:t>Defence</a:t>
            </a:r>
            <a:r>
              <a:rPr lang="de-DE" dirty="0" smtClean="0"/>
              <a:t> </a:t>
            </a:r>
            <a:r>
              <a:rPr lang="de-DE" dirty="0" err="1" smtClean="0"/>
              <a:t>and</a:t>
            </a:r>
            <a:r>
              <a:rPr lang="de-DE" dirty="0" smtClean="0"/>
              <a:t> Space 2020 / </a:t>
            </a:r>
            <a:r>
              <a:rPr lang="fr-FR" dirty="0"/>
              <a:t>Quand j'ai rencontré Bruno sur Mars</a:t>
            </a:r>
            <a:endParaRPr lang="de-DE" dirty="0"/>
          </a:p>
        </p:txBody>
      </p:sp>
      <p:pic>
        <p:nvPicPr>
          <p:cNvPr id="11" name="Image 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0"/>
            <a:ext cx="3380435" cy="1380083"/>
          </a:xfrm>
          <a:prstGeom prst="rect">
            <a:avLst/>
          </a:prstGeom>
        </p:spPr>
      </p:pic>
      <p:sp>
        <p:nvSpPr>
          <p:cNvPr id="17" name="Titel 1"/>
          <p:cNvSpPr txBox="1">
            <a:spLocks/>
          </p:cNvSpPr>
          <p:nvPr/>
        </p:nvSpPr>
        <p:spPr>
          <a:xfrm>
            <a:off x="1539814" y="210700"/>
            <a:ext cx="11232000" cy="900000"/>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2500" kern="1200">
                <a:solidFill>
                  <a:schemeClr val="bg1"/>
                </a:solidFill>
                <a:latin typeface="+mj-lt"/>
                <a:ea typeface="+mj-ea"/>
                <a:cs typeface="+mj-cs"/>
              </a:defRPr>
            </a:lvl1pPr>
          </a:lstStyle>
          <a:p>
            <a:r>
              <a:rPr lang="fr-FR" sz="2800" dirty="0"/>
              <a:t>Sarah est un satellite</a:t>
            </a:r>
            <a:endParaRPr lang="de-DE" sz="2800" dirty="0"/>
          </a:p>
          <a:p>
            <a:endParaRPr lang="de-DE" sz="2800" dirty="0"/>
          </a:p>
        </p:txBody>
      </p:sp>
    </p:spTree>
    <p:extLst>
      <p:ext uri="{BB962C8B-B14F-4D97-AF65-F5344CB8AC3E}">
        <p14:creationId xmlns:p14="http://schemas.microsoft.com/office/powerpoint/2010/main" val="219069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_template_Airbus_WSW_2020_v2">
  <a:themeElements>
    <a:clrScheme name="Airbus Colours">
      <a:dk1>
        <a:srgbClr val="000000"/>
      </a:dk1>
      <a:lt1>
        <a:srgbClr val="FFFFFF"/>
      </a:lt1>
      <a:dk2>
        <a:srgbClr val="00205B"/>
      </a:dk2>
      <a:lt2>
        <a:srgbClr val="005587"/>
      </a:lt2>
      <a:accent1>
        <a:srgbClr val="0085AD"/>
      </a:accent1>
      <a:accent2>
        <a:srgbClr val="859199"/>
      </a:accent2>
      <a:accent3>
        <a:srgbClr val="84BD00"/>
      </a:accent3>
      <a:accent4>
        <a:srgbClr val="E4002B"/>
      </a:accent4>
      <a:accent5>
        <a:srgbClr val="FE5000"/>
      </a:accent5>
      <a:accent6>
        <a:srgbClr val="A51890"/>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irbus Blue 1">
      <a:srgbClr val="00205B"/>
    </a:custClr>
    <a:custClr name="Airbus Blue 2">
      <a:srgbClr val="00A0C5"/>
    </a:custClr>
    <a:custClr name="Airbus Blue 3">
      <a:srgbClr val="005587"/>
    </a:custClr>
    <a:custClr name="Airbus Blue 4">
      <a:srgbClr val="00ABCD"/>
    </a:custClr>
    <a:custClr name="Airbus Blue 5">
      <a:srgbClr val="0085AD"/>
    </a:custClr>
    <a:custClr name="Airbus Blue 6">
      <a:srgbClr val="33BCD7"/>
    </a:custClr>
    <a:custClr name="Airbus Blue 7">
      <a:srgbClr val="289BBC"/>
    </a:custClr>
    <a:custClr name="Airbus Blue 8">
      <a:srgbClr val="66CDE1"/>
    </a:custClr>
    <a:custClr name="Airbus Blue 9">
      <a:srgbClr val="56B5D1"/>
    </a:custClr>
    <a:custClr name="Airbus Blue 10">
      <a:srgbClr val="99DDEB"/>
    </a:custClr>
    <a:custClr name="Competition Grey 1">
      <a:srgbClr val="46464B"/>
    </a:custClr>
    <a:custClr name="Competition Grey 2">
      <a:srgbClr val="9F9FA4"/>
    </a:custClr>
    <a:custClr name="Competition Grey 3">
      <a:srgbClr val="58585D"/>
    </a:custClr>
    <a:custClr name="Competition Grey 4">
      <a:srgbClr val="B1B1B6"/>
    </a:custClr>
    <a:custClr name="Competition Grey 5">
      <a:srgbClr val="6A6A6F"/>
    </a:custClr>
    <a:custClr name="Competition Grey 6">
      <a:srgbClr val="C2C2C7"/>
    </a:custClr>
    <a:custClr name="Competition Grey 7">
      <a:srgbClr val="7B7B80"/>
    </a:custClr>
    <a:custClr name="Competition Grey 8">
      <a:srgbClr val="D4D4D9"/>
    </a:custClr>
    <a:custClr name="Competition Grey 9">
      <a:srgbClr val="8D8D92"/>
    </a:custClr>
    <a:custClr name="Competition Grey 10">
      <a:srgbClr val="EBEBEB"/>
    </a:custClr>
    <a:custClr name="Airbus v Competition Blue 1">
      <a:srgbClr val="00205B"/>
    </a:custClr>
    <a:custClr name="Airbus v Competition Grey 2">
      <a:srgbClr val="9F9FA4"/>
    </a:custClr>
    <a:custClr name="Airbus v Competition Blue 3">
      <a:srgbClr val="005587"/>
    </a:custClr>
    <a:custClr name="Airbus v Competition Grey 4">
      <a:srgbClr val="B1B1B6"/>
    </a:custClr>
    <a:custClr name="Airbus v Competition Blue 5">
      <a:srgbClr val="0085AD"/>
    </a:custClr>
    <a:custClr name="Airbus v Competition Grey 6">
      <a:srgbClr val="C2C2C7"/>
    </a:custClr>
    <a:custClr name="Airbus v Competition Blue 7">
      <a:srgbClr val="289BBC"/>
    </a:custClr>
    <a:custClr name="Airbus v Competition Grey 8">
      <a:srgbClr val="D4D4D9"/>
    </a:custClr>
    <a:custClr name="Airbus v Competition Blue 9">
      <a:srgbClr val="56B5D1"/>
    </a:custClr>
    <a:custClr name="Airbus v Competition Grey 10">
      <a:srgbClr val="EBEBEB"/>
    </a:custClr>
    <a:custClr name="Highlight colours Green 1">
      <a:srgbClr val="009F4D"/>
    </a:custClr>
    <a:custClr name="Highlight colours Green 2">
      <a:srgbClr val="44BD00"/>
    </a:custClr>
    <a:custClr name="Highlight colours Yellow 1">
      <a:srgbClr val="FFF400"/>
    </a:custClr>
    <a:custClr name="Highlight colours Orange 1">
      <a:srgbClr val="FE8F00"/>
    </a:custClr>
    <a:custClr name="Highlight colours Orange 2">
      <a:srgbClr val="FE5000"/>
    </a:custClr>
    <a:custClr name="Highlight colours Red 1">
      <a:srgbClr val="E4002B"/>
    </a:custClr>
    <a:custClr name="Highlight colours Purple 1">
      <a:srgbClr val="DA1884"/>
    </a:custClr>
    <a:custClr name="Highlight colours Purple 2">
      <a:srgbClr val="A51890"/>
    </a:custClr>
    <a:custClr name="Highlight colours Blue 1">
      <a:srgbClr val="0077C8"/>
    </a:custClr>
    <a:custClr name="Highlight colours Blue 2">
      <a:srgbClr val="00AEC7"/>
    </a:custClr>
    <a:custClr name="Non-competitive colours Green 1">
      <a:srgbClr val="00663C"/>
    </a:custClr>
    <a:custClr name="Non-competitive colours Green 2">
      <a:srgbClr val="618600"/>
    </a:custClr>
    <a:custClr name="Non-competitive colours Yellow 1">
      <a:srgbClr val="BFB700"/>
    </a:custClr>
    <a:custClr name="Non-competitive colours Orange 1">
      <a:srgbClr val="BC6900"/>
    </a:custClr>
    <a:custClr name="Non-competitive colours Orange 2">
      <a:srgbClr val="BF3C00"/>
    </a:custClr>
    <a:custClr name="Non-competitive colours Red 1">
      <a:srgbClr val="A70021"/>
    </a:custClr>
    <a:custClr name="Non-competitive colours Purple 1">
      <a:srgbClr val="930F5A"/>
    </a:custClr>
    <a:custClr name="Non-competitive colours Purple 2">
      <a:srgbClr val="6D0F60"/>
    </a:custClr>
    <a:custClr name="Non-competitive colours Blue 1">
      <a:srgbClr val="005189"/>
    </a:custClr>
    <a:custClr name="Non-competitive colours Blue 2">
      <a:srgbClr val="007789"/>
    </a:custClr>
  </a:custClrLst>
  <a:extLst>
    <a:ext uri="{05A4C25C-085E-4340-85A3-A5531E510DB2}">
      <thm15:themeFamily xmlns:thm15="http://schemas.microsoft.com/office/thememl/2012/main" name="ppt_template_Airbus_WSW_2020_v2" id="{2B386689-2548-644F-983A-F416779C2879}" vid="{22F79747-0DA8-E246-8361-220865272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0CF215E04C8345A794C8036AF86131" ma:contentTypeVersion="0" ma:contentTypeDescription="Create a new document." ma:contentTypeScope="" ma:versionID="92ac010626e5093a5724e2b8902ca49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4C86B7-186E-4C48-8544-2BD735D6D39F}">
  <ds:schemaRef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purl.org/dc/term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C853E031-49DE-4DCF-9F64-B93050BDED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DF81036-9923-44E8-B90A-EB06D6EDE2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ppt_template_Airbus_WSW_2020_v2</Template>
  <TotalTime>0</TotalTime>
  <Words>1304</Words>
  <Application>Microsoft Office PowerPoint</Application>
  <PresentationFormat>Grand écran</PresentationFormat>
  <Paragraphs>103</Paragraphs>
  <Slides>13</Slides>
  <Notes>13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 Unicode MS</vt:lpstr>
      <vt:lpstr>Arial</vt:lpstr>
      <vt:lpstr>Calibri</vt:lpstr>
      <vt:lpstr>ppt_template_Airbus_WSW_2020_v2</vt:lpstr>
      <vt:lpstr>Quand j'ai rencontré Bruno sur Mars World Space Week 2020</vt:lpstr>
      <vt:lpstr>Où se trouve exactement l'espace ?   </vt:lpstr>
      <vt:lpstr>Et où sommes-nous dans l'espace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Airbus 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EISEND, Patrick</dc:creator>
  <cp:lastModifiedBy>Le Gleut, Anne [Secondary]</cp:lastModifiedBy>
  <cp:revision>164</cp:revision>
  <cp:lastPrinted>2020-08-25T12:29:10Z</cp:lastPrinted>
  <dcterms:created xsi:type="dcterms:W3CDTF">2020-08-11T11:04:26Z</dcterms:created>
  <dcterms:modified xsi:type="dcterms:W3CDTF">2020-09-15T11:55:35Z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0x0101003A0CF215E04C8345A794C8036AF86131</vt:lpwstr>
  </property>
  <property fmtid="{D5CDD505-2E9C-101B-9397-08002B2CF9AE}" pid="3" name="TitusGUID">
    <vt:lpwstr>2937cf3e-d5de-4d2f-bf2b-a4f70d4086a4</vt:lpwstr>
  </property>
  <property fmtid="{D5CDD505-2E9C-101B-9397-08002B2CF9AE}" pid="4" name="LABEL">
    <vt:lpwstr>S</vt:lpwstr>
  </property>
  <property fmtid="{D5CDD505-2E9C-101B-9397-08002B2CF9AE}" pid="5" name="L1">
    <vt:lpwstr>C-ALL</vt:lpwstr>
  </property>
  <property fmtid="{D5CDD505-2E9C-101B-9397-08002B2CF9AE}" pid="6" name="L2">
    <vt:lpwstr>C-CS</vt:lpwstr>
  </property>
  <property fmtid="{D5CDD505-2E9C-101B-9397-08002B2CF9AE}" pid="7" name="L3">
    <vt:lpwstr>C-AD-AMB</vt:lpwstr>
  </property>
  <property fmtid="{D5CDD505-2E9C-101B-9397-08002B2CF9AE}" pid="8" name="CCAV">
    <vt:lpwstr/>
  </property>
  <property fmtid="{D5CDD505-2E9C-101B-9397-08002B2CF9AE}" pid="9" name="Visual">
    <vt:lpwstr>0</vt:lpwstr>
  </property>
</Properties>
</file>